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715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9" roundtripDataSignature="AMtx7mjhgb1dfyCl4/bcXWuojHK51Bd4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60438" y="1143000"/>
            <a:ext cx="493712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12c5fbba3c_0_1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g112c5fbba3c_0_107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b57fb43ca5_0_12:notes"/>
          <p:cNvSpPr/>
          <p:nvPr>
            <p:ph idx="2" type="sldImg"/>
          </p:nvPr>
        </p:nvSpPr>
        <p:spPr>
          <a:xfrm>
            <a:off x="686100" y="685800"/>
            <a:ext cx="5486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gb57fb43ca5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76c9a49754_0_16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g76c9a49754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4" name="Google Shape;214;g76c9a49754_0_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b57fb43ca5_0_588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" name="Google Shape;221;gb57fb43ca5_0_5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2" name="Google Shape;222;gb57fb43ca5_0_58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b42be93b40_0_10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gb42be93b40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gb42be93b40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112c5fbba3c_0_220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" name="Google Shape;237;g112c5fbba3c_0_2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g112c5fbba3c_0_22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112c5fbba3c_0_229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g112c5fbba3c_0_2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7" name="Google Shape;247;g112c5fbba3c_0_22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76c9a49754_0_35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" name="Google Shape;254;g76c9a49754_0_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g76c9a49754_0_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76c9a49754_0_9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0" name="Google Shape;260;g76c9a49754_0_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1" name="Google Shape;261;g76c9a49754_0_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12c5fbba3c_0_245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8" name="Google Shape;268;g112c5fbba3c_0_2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9" name="Google Shape;269;g112c5fbba3c_0_24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12c5fbba3c_0_238:notes"/>
          <p:cNvSpPr/>
          <p:nvPr>
            <p:ph idx="2" type="sldImg"/>
          </p:nvPr>
        </p:nvSpPr>
        <p:spPr>
          <a:xfrm>
            <a:off x="960438" y="1143000"/>
            <a:ext cx="49371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6" name="Google Shape;276;g112c5fbba3c_0_2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7" name="Google Shape;277;g112c5fbba3c_0_2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b58e3ddb21_0_0:notes"/>
          <p:cNvSpPr/>
          <p:nvPr>
            <p:ph idx="2" type="sldImg"/>
          </p:nvPr>
        </p:nvSpPr>
        <p:spPr>
          <a:xfrm>
            <a:off x="686100" y="685800"/>
            <a:ext cx="5486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2" name="Google Shape;282;gb58e3ddb2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b58e3ddb21_0_865:notes"/>
          <p:cNvSpPr/>
          <p:nvPr>
            <p:ph idx="2" type="sldImg"/>
          </p:nvPr>
        </p:nvSpPr>
        <p:spPr>
          <a:xfrm>
            <a:off x="686100" y="685800"/>
            <a:ext cx="54864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3" name="Google Shape;293;gb58e3ddb21_0_8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Relationship Id="rId3" Type="http://schemas.openxmlformats.org/officeDocument/2006/relationships/image" Target="../media/image8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2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2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jpg"/><Relationship Id="rId3" Type="http://schemas.openxmlformats.org/officeDocument/2006/relationships/image" Target="../media/image3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jpg"/><Relationship Id="rId3" Type="http://schemas.openxmlformats.org/officeDocument/2006/relationships/image" Target="../media/image3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3.jpg"/><Relationship Id="rId3" Type="http://schemas.openxmlformats.org/officeDocument/2006/relationships/image" Target="../media/image3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4.jpg"/><Relationship Id="rId3" Type="http://schemas.openxmlformats.org/officeDocument/2006/relationships/image" Target="../media/image3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2.jpg"/><Relationship Id="rId3" Type="http://schemas.openxmlformats.org/officeDocument/2006/relationships/image" Target="../media/image3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5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23"/>
          <p:cNvPicPr preferRelativeResize="0"/>
          <p:nvPr/>
        </p:nvPicPr>
        <p:blipFill rotWithShape="1">
          <a:blip r:embed="rId2">
            <a:alphaModFix/>
          </a:blip>
          <a:srcRect b="46496" l="-393" r="213" t="28559"/>
          <a:stretch/>
        </p:blipFill>
        <p:spPr>
          <a:xfrm>
            <a:off x="-35959" y="0"/>
            <a:ext cx="9179960" cy="1865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Google Shape;16;p23"/>
          <p:cNvGrpSpPr/>
          <p:nvPr/>
        </p:nvGrpSpPr>
        <p:grpSpPr>
          <a:xfrm>
            <a:off x="0" y="2"/>
            <a:ext cx="674688" cy="5715001"/>
            <a:chOff x="0" y="0"/>
            <a:chExt cx="1349376" cy="10287001"/>
          </a:xfrm>
        </p:grpSpPr>
        <p:sp>
          <p:nvSpPr>
            <p:cNvPr id="17" name="Google Shape;17;p23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3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9" name="Google Shape;1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Google Shape;20;p23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1" name="Google Shape;21;p23"/>
          <p:cNvSpPr txBox="1"/>
          <p:nvPr>
            <p:ph type="ctrTitle"/>
          </p:nvPr>
        </p:nvSpPr>
        <p:spPr>
          <a:xfrm>
            <a:off x="1089059" y="2869550"/>
            <a:ext cx="7326312" cy="49498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3"/>
          <p:cNvSpPr txBox="1"/>
          <p:nvPr>
            <p:ph idx="1" type="subTitle"/>
          </p:nvPr>
        </p:nvSpPr>
        <p:spPr>
          <a:xfrm>
            <a:off x="1089059" y="3524601"/>
            <a:ext cx="7326312" cy="7498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23" name="Google Shape;23;p23"/>
          <p:cNvSpPr txBox="1"/>
          <p:nvPr>
            <p:ph idx="2" type="body"/>
          </p:nvPr>
        </p:nvSpPr>
        <p:spPr>
          <a:xfrm>
            <a:off x="1089061" y="4272200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3"/>
          <p:cNvSpPr txBox="1"/>
          <p:nvPr>
            <p:ph idx="3" type="body"/>
          </p:nvPr>
        </p:nvSpPr>
        <p:spPr>
          <a:xfrm>
            <a:off x="1089061" y="4518412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23"/>
          <p:cNvSpPr txBox="1"/>
          <p:nvPr>
            <p:ph idx="4" type="body"/>
          </p:nvPr>
        </p:nvSpPr>
        <p:spPr>
          <a:xfrm>
            <a:off x="1089061" y="2421788"/>
            <a:ext cx="3914775" cy="1446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>
  <p:cSld name="Title and Content_1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b57fb43ca5_0_294"/>
          <p:cNvSpPr/>
          <p:nvPr/>
        </p:nvSpPr>
        <p:spPr>
          <a:xfrm>
            <a:off x="457198" y="365126"/>
            <a:ext cx="8220000" cy="4965000"/>
          </a:xfrm>
          <a:prstGeom prst="roundRect">
            <a:avLst>
              <a:gd fmla="val 2649" name="adj"/>
            </a:avLst>
          </a:prstGeom>
          <a:solidFill>
            <a:schemeClr val="lt1">
              <a:alpha val="89411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gb57fb43ca5_0_294"/>
          <p:cNvSpPr/>
          <p:nvPr>
            <p:ph type="title"/>
          </p:nvPr>
        </p:nvSpPr>
        <p:spPr>
          <a:xfrm>
            <a:off x="457198" y="399079"/>
            <a:ext cx="8220000" cy="8283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/>
          <p:nvPr>
            <p:ph type="title"/>
          </p:nvPr>
        </p:nvSpPr>
        <p:spPr>
          <a:xfrm>
            <a:off x="1089061" y="1"/>
            <a:ext cx="7614409" cy="116405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 b="1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5"/>
          <p:cNvSpPr txBox="1"/>
          <p:nvPr>
            <p:ph idx="1" type="body"/>
          </p:nvPr>
        </p:nvSpPr>
        <p:spPr>
          <a:xfrm>
            <a:off x="1089061" y="1521355"/>
            <a:ext cx="7614409" cy="314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005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  <a:defRPr sz="2700">
                <a:solidFill>
                  <a:srgbClr val="444444"/>
                </a:solidFill>
              </a:defRPr>
            </a:lvl1pPr>
            <a:lvl2pPr indent="-350519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920"/>
              <a:buFont typeface="Noto Sans Symbols"/>
              <a:buChar char="▪"/>
              <a:defRPr sz="2400">
                <a:solidFill>
                  <a:srgbClr val="444444"/>
                </a:solidFill>
              </a:defRPr>
            </a:lvl2pPr>
            <a:lvl3pPr indent="-3302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600"/>
              <a:buFont typeface="Noto Sans Symbols"/>
              <a:buChar char="▪"/>
              <a:defRPr sz="2000">
                <a:solidFill>
                  <a:srgbClr val="444444"/>
                </a:solidFill>
              </a:defRPr>
            </a:lvl3pPr>
            <a:lvl4pPr indent="-320039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1800">
                <a:solidFill>
                  <a:srgbClr val="444444"/>
                </a:solidFill>
              </a:defRPr>
            </a:lvl4pPr>
            <a:lvl5pPr indent="-320039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1800">
                <a:solidFill>
                  <a:srgbClr val="444444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grpSp>
        <p:nvGrpSpPr>
          <p:cNvPr id="32" name="Google Shape;32;p25"/>
          <p:cNvGrpSpPr/>
          <p:nvPr/>
        </p:nvGrpSpPr>
        <p:grpSpPr>
          <a:xfrm>
            <a:off x="0" y="2"/>
            <a:ext cx="674688" cy="5715001"/>
            <a:chOff x="0" y="0"/>
            <a:chExt cx="1349376" cy="10287001"/>
          </a:xfrm>
        </p:grpSpPr>
        <p:sp>
          <p:nvSpPr>
            <p:cNvPr id="33" name="Google Shape;33;p25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25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5" name="Google Shape;35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6" name="Google Shape;36;p25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3">
  <p:cSld name="Title and Content_3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b58e3ddb21_0_280"/>
          <p:cNvSpPr/>
          <p:nvPr/>
        </p:nvSpPr>
        <p:spPr>
          <a:xfrm>
            <a:off x="457198" y="365126"/>
            <a:ext cx="8220000" cy="4965000"/>
          </a:xfrm>
          <a:prstGeom prst="roundRect">
            <a:avLst>
              <a:gd fmla="val 2649" name="adj"/>
            </a:avLst>
          </a:prstGeom>
          <a:solidFill>
            <a:schemeClr val="lt1">
              <a:alpha val="89411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gb58e3ddb21_0_280"/>
          <p:cNvSpPr/>
          <p:nvPr>
            <p:ph type="title"/>
          </p:nvPr>
        </p:nvSpPr>
        <p:spPr>
          <a:xfrm>
            <a:off x="457198" y="399079"/>
            <a:ext cx="8220000" cy="8283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8"/>
          <p:cNvSpPr txBox="1"/>
          <p:nvPr>
            <p:ph type="title"/>
          </p:nvPr>
        </p:nvSpPr>
        <p:spPr>
          <a:xfrm>
            <a:off x="1089060" y="1"/>
            <a:ext cx="7612687" cy="116128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8"/>
          <p:cNvSpPr txBox="1"/>
          <p:nvPr>
            <p:ph idx="1" type="body"/>
          </p:nvPr>
        </p:nvSpPr>
        <p:spPr>
          <a:xfrm>
            <a:off x="1089061" y="1521356"/>
            <a:ext cx="3595119" cy="28642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2pPr>
            <a:lvl3pPr indent="-320039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3pPr>
            <a:lvl4pPr indent="-320039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4pPr>
            <a:lvl5pPr indent="-320039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28"/>
          <p:cNvSpPr txBox="1"/>
          <p:nvPr>
            <p:ph idx="2" type="body"/>
          </p:nvPr>
        </p:nvSpPr>
        <p:spPr>
          <a:xfrm>
            <a:off x="5106629" y="1521356"/>
            <a:ext cx="3595119" cy="28642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Char char="•"/>
              <a:defRPr/>
            </a:lvl1pPr>
            <a:lvl2pPr indent="-32004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2pPr>
            <a:lvl3pPr indent="-320039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3pPr>
            <a:lvl4pPr indent="-320039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4pPr>
            <a:lvl5pPr indent="-320039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4" name="Google Shape;44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28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icture - white logo and line">
  <p:cSld name="Big Picture - white logo and line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3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8" name="Google Shape;48;p30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4"/>
          <p:cNvSpPr txBox="1"/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" type="subTitle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52" name="Google Shape;52;p24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24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24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35"/>
              <a:buFont typeface="Arial"/>
              <a:buNone/>
              <a:defRPr b="0" i="0" sz="93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26"/>
          <p:cNvPicPr preferRelativeResize="0"/>
          <p:nvPr/>
        </p:nvPicPr>
        <p:blipFill rotWithShape="1">
          <a:blip r:embed="rId2">
            <a:alphaModFix/>
          </a:blip>
          <a:srcRect b="53464" l="0" r="5561" t="19273"/>
          <a:stretch/>
        </p:blipFill>
        <p:spPr>
          <a:xfrm>
            <a:off x="0" y="-1984"/>
            <a:ext cx="9144000" cy="186407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" name="Google Shape;57;p26"/>
          <p:cNvGrpSpPr/>
          <p:nvPr/>
        </p:nvGrpSpPr>
        <p:grpSpPr>
          <a:xfrm>
            <a:off x="0" y="2"/>
            <a:ext cx="674688" cy="5715001"/>
            <a:chOff x="0" y="0"/>
            <a:chExt cx="1349376" cy="10287001"/>
          </a:xfrm>
        </p:grpSpPr>
        <p:sp>
          <p:nvSpPr>
            <p:cNvPr id="58" name="Google Shape;58;p26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26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60" name="Google Shape;6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1" name="Google Shape;61;p26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2" name="Google Shape;62;p26"/>
          <p:cNvSpPr txBox="1"/>
          <p:nvPr>
            <p:ph type="ctrTitle"/>
          </p:nvPr>
        </p:nvSpPr>
        <p:spPr>
          <a:xfrm>
            <a:off x="1089059" y="2869550"/>
            <a:ext cx="7326312" cy="49498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 txBox="1"/>
          <p:nvPr>
            <p:ph idx="1" type="subTitle"/>
          </p:nvPr>
        </p:nvSpPr>
        <p:spPr>
          <a:xfrm>
            <a:off x="1089059" y="3524601"/>
            <a:ext cx="7326312" cy="7498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64" name="Google Shape;64;p26"/>
          <p:cNvSpPr txBox="1"/>
          <p:nvPr>
            <p:ph idx="2" type="body"/>
          </p:nvPr>
        </p:nvSpPr>
        <p:spPr>
          <a:xfrm>
            <a:off x="1089061" y="4272200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26"/>
          <p:cNvSpPr txBox="1"/>
          <p:nvPr>
            <p:ph idx="3" type="body"/>
          </p:nvPr>
        </p:nvSpPr>
        <p:spPr>
          <a:xfrm>
            <a:off x="1089061" y="4518412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4" type="body"/>
          </p:nvPr>
        </p:nvSpPr>
        <p:spPr>
          <a:xfrm>
            <a:off x="1089061" y="2421788"/>
            <a:ext cx="3914775" cy="1446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7"/>
          <p:cNvPicPr preferRelativeResize="0"/>
          <p:nvPr/>
        </p:nvPicPr>
        <p:blipFill rotWithShape="1">
          <a:blip r:embed="rId2">
            <a:alphaModFix/>
          </a:blip>
          <a:srcRect b="51989" l="391" r="169" t="23749"/>
          <a:stretch/>
        </p:blipFill>
        <p:spPr>
          <a:xfrm>
            <a:off x="0" y="2"/>
            <a:ext cx="9144000" cy="1865376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7"/>
          <p:cNvSpPr txBox="1"/>
          <p:nvPr>
            <p:ph type="ctrTitle"/>
          </p:nvPr>
        </p:nvSpPr>
        <p:spPr>
          <a:xfrm>
            <a:off x="1089059" y="2869550"/>
            <a:ext cx="7326312" cy="49498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" type="subTitle"/>
          </p:nvPr>
        </p:nvSpPr>
        <p:spPr>
          <a:xfrm>
            <a:off x="1089059" y="3524601"/>
            <a:ext cx="7326312" cy="7498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grpSp>
        <p:nvGrpSpPr>
          <p:cNvPr id="71" name="Google Shape;71;p27"/>
          <p:cNvGrpSpPr/>
          <p:nvPr/>
        </p:nvGrpSpPr>
        <p:grpSpPr>
          <a:xfrm>
            <a:off x="0" y="2"/>
            <a:ext cx="674688" cy="5715001"/>
            <a:chOff x="0" y="0"/>
            <a:chExt cx="1349376" cy="10287001"/>
          </a:xfrm>
        </p:grpSpPr>
        <p:sp>
          <p:nvSpPr>
            <p:cNvPr id="72" name="Google Shape;72;p27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27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" name="Google Shape;74;p27"/>
          <p:cNvSpPr txBox="1"/>
          <p:nvPr>
            <p:ph idx="2" type="body"/>
          </p:nvPr>
        </p:nvSpPr>
        <p:spPr>
          <a:xfrm>
            <a:off x="1089061" y="4272200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7"/>
          <p:cNvSpPr txBox="1"/>
          <p:nvPr>
            <p:ph idx="3" type="body"/>
          </p:nvPr>
        </p:nvSpPr>
        <p:spPr>
          <a:xfrm>
            <a:off x="1089061" y="4518412"/>
            <a:ext cx="3914775" cy="2447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6" name="Google Shape;76;p27"/>
          <p:cNvSpPr txBox="1"/>
          <p:nvPr>
            <p:ph idx="4" type="body"/>
          </p:nvPr>
        </p:nvSpPr>
        <p:spPr>
          <a:xfrm>
            <a:off x="1089061" y="2421788"/>
            <a:ext cx="3914775" cy="1446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77" name="Google Shape;7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8" name="Google Shape;78;p27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icture - solid logo and line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4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1" name="Google Shape;81;p29"/>
          <p:cNvCxnSpPr/>
          <p:nvPr/>
        </p:nvCxnSpPr>
        <p:spPr>
          <a:xfrm flipH="1">
            <a:off x="1089061" y="5319561"/>
            <a:ext cx="5492717" cy="16687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2">
  <p:cSld name="Title and Content_2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b57fb43ca5_0_585"/>
          <p:cNvSpPr/>
          <p:nvPr/>
        </p:nvSpPr>
        <p:spPr>
          <a:xfrm>
            <a:off x="457198" y="365126"/>
            <a:ext cx="8220000" cy="4965000"/>
          </a:xfrm>
          <a:prstGeom prst="roundRect">
            <a:avLst>
              <a:gd fmla="val 2649" name="adj"/>
            </a:avLst>
          </a:prstGeom>
          <a:solidFill>
            <a:schemeClr val="lt1">
              <a:alpha val="89411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gb57fb43ca5_0_585"/>
          <p:cNvSpPr/>
          <p:nvPr>
            <p:ph type="title"/>
          </p:nvPr>
        </p:nvSpPr>
        <p:spPr>
          <a:xfrm>
            <a:off x="457198" y="399079"/>
            <a:ext cx="8220000" cy="828300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g112c5fbba3c_0_119"/>
          <p:cNvPicPr preferRelativeResize="0"/>
          <p:nvPr/>
        </p:nvPicPr>
        <p:blipFill rotWithShape="1">
          <a:blip r:embed="rId2">
            <a:alphaModFix/>
          </a:blip>
          <a:srcRect b="43551" l="470" r="-470" t="26307"/>
          <a:stretch/>
        </p:blipFill>
        <p:spPr>
          <a:xfrm>
            <a:off x="30566" y="-10635"/>
            <a:ext cx="9154638" cy="183943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g112c5fbba3c_0_119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g112c5fbba3c_0_119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grpSp>
        <p:nvGrpSpPr>
          <p:cNvPr id="94" name="Google Shape;94;g112c5fbba3c_0_119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95" name="Google Shape;95;g112c5fbba3c_0_119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g112c5fbba3c_0_119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7" name="Google Shape;97;g112c5fbba3c_0_119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8" name="Google Shape;98;g112c5fbba3c_0_119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g112c5fbba3c_0_119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00" name="Google Shape;100;g112c5fbba3c_0_1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1" name="Google Shape;101;g112c5fbba3c_0_119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12c5fbba3c_0_131"/>
          <p:cNvSpPr txBox="1"/>
          <p:nvPr>
            <p:ph type="title"/>
          </p:nvPr>
        </p:nvSpPr>
        <p:spPr>
          <a:xfrm>
            <a:off x="1089061" y="1"/>
            <a:ext cx="7614300" cy="1164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 b="1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g112c5fbba3c_0_131"/>
          <p:cNvSpPr txBox="1"/>
          <p:nvPr>
            <p:ph idx="1" type="body"/>
          </p:nvPr>
        </p:nvSpPr>
        <p:spPr>
          <a:xfrm>
            <a:off x="1089061" y="1521355"/>
            <a:ext cx="7614300" cy="31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005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  <a:defRPr sz="2700">
                <a:solidFill>
                  <a:srgbClr val="444444"/>
                </a:solidFill>
              </a:defRPr>
            </a:lvl1pPr>
            <a:lvl2pPr indent="-350519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920"/>
              <a:buFont typeface="Noto Sans Symbols"/>
              <a:buChar char="▪"/>
              <a:defRPr sz="2400">
                <a:solidFill>
                  <a:srgbClr val="444444"/>
                </a:solidFill>
              </a:defRPr>
            </a:lvl2pPr>
            <a:lvl3pPr indent="-3302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600"/>
              <a:buFont typeface="Noto Sans Symbols"/>
              <a:buChar char="▪"/>
              <a:defRPr sz="2000">
                <a:solidFill>
                  <a:srgbClr val="444444"/>
                </a:solidFill>
              </a:defRPr>
            </a:lvl3pPr>
            <a:lvl4pPr indent="-320039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1800">
                <a:solidFill>
                  <a:srgbClr val="444444"/>
                </a:solidFill>
              </a:defRPr>
            </a:lvl4pPr>
            <a:lvl5pPr indent="-320039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1800">
                <a:solidFill>
                  <a:srgbClr val="444444"/>
                </a:solidFill>
              </a:defRPr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grpSp>
        <p:nvGrpSpPr>
          <p:cNvPr id="105" name="Google Shape;105;g112c5fbba3c_0_131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06" name="Google Shape;106;g112c5fbba3c_0_131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g112c5fbba3c_0_131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8" name="Google Shape;108;g112c5fbba3c_0_1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9" name="Google Shape;109;g112c5fbba3c_0_131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g112c5fbba3c_0_139"/>
          <p:cNvPicPr preferRelativeResize="0"/>
          <p:nvPr/>
        </p:nvPicPr>
        <p:blipFill rotWithShape="1">
          <a:blip r:embed="rId2">
            <a:alphaModFix/>
          </a:blip>
          <a:srcRect b="49074" l="-150" r="150" t="20718"/>
          <a:stretch/>
        </p:blipFill>
        <p:spPr>
          <a:xfrm>
            <a:off x="-13654" y="-40944"/>
            <a:ext cx="9149213" cy="18424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" name="Google Shape;112;g112c5fbba3c_0_139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13" name="Google Shape;113;g112c5fbba3c_0_139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g112c5fbba3c_0_139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5" name="Google Shape;115;g112c5fbba3c_0_1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6" name="Google Shape;116;g112c5fbba3c_0_139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17" name="Google Shape;117;g112c5fbba3c_0_139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g112c5fbba3c_0_139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19" name="Google Shape;119;g112c5fbba3c_0_139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0" name="Google Shape;120;g112c5fbba3c_0_139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g112c5fbba3c_0_139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g112c5fbba3c_0_151"/>
          <p:cNvPicPr preferRelativeResize="0"/>
          <p:nvPr/>
        </p:nvPicPr>
        <p:blipFill rotWithShape="1">
          <a:blip r:embed="rId2">
            <a:alphaModFix/>
          </a:blip>
          <a:srcRect b="47036" l="0" r="0" t="22648"/>
          <a:stretch/>
        </p:blipFill>
        <p:spPr>
          <a:xfrm>
            <a:off x="3707" y="-13577"/>
            <a:ext cx="9153944" cy="18500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4" name="Google Shape;124;g112c5fbba3c_0_151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25" name="Google Shape;125;g112c5fbba3c_0_151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g112c5fbba3c_0_151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27" name="Google Shape;127;g112c5fbba3c_0_1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8" name="Google Shape;128;g112c5fbba3c_0_151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29" name="Google Shape;129;g112c5fbba3c_0_151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g112c5fbba3c_0_151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31" name="Google Shape;131;g112c5fbba3c_0_151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2" name="Google Shape;132;g112c5fbba3c_0_151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3" name="Google Shape;133;g112c5fbba3c_0_151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g112c5fbba3c_0_163"/>
          <p:cNvPicPr preferRelativeResize="0"/>
          <p:nvPr/>
        </p:nvPicPr>
        <p:blipFill rotWithShape="1">
          <a:blip r:embed="rId2">
            <a:alphaModFix/>
          </a:blip>
          <a:srcRect b="43232" l="-450" r="450" t="26171"/>
          <a:stretch/>
        </p:blipFill>
        <p:spPr>
          <a:xfrm>
            <a:off x="-11093" y="0"/>
            <a:ext cx="9166776" cy="1869744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g112c5fbba3c_0_163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g112c5fbba3c_0_163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grpSp>
        <p:nvGrpSpPr>
          <p:cNvPr id="138" name="Google Shape;138;g112c5fbba3c_0_163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39" name="Google Shape;139;g112c5fbba3c_0_163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g112c5fbba3c_0_163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1" name="Google Shape;141;g112c5fbba3c_0_163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2" name="Google Shape;142;g112c5fbba3c_0_163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3" name="Google Shape;143;g112c5fbba3c_0_163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44" name="Google Shape;144;g112c5fbba3c_0_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5" name="Google Shape;145;g112c5fbba3c_0_163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g112c5fbba3c_0_175"/>
          <p:cNvPicPr preferRelativeResize="0"/>
          <p:nvPr/>
        </p:nvPicPr>
        <p:blipFill rotWithShape="1">
          <a:blip r:embed="rId2">
            <a:alphaModFix/>
          </a:blip>
          <a:srcRect b="51966" l="-232" r="-930" t="17266"/>
          <a:stretch/>
        </p:blipFill>
        <p:spPr>
          <a:xfrm>
            <a:off x="-11723" y="322"/>
            <a:ext cx="9250325" cy="187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g112c5fbba3c_0_175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g112c5fbba3c_0_175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grpSp>
        <p:nvGrpSpPr>
          <p:cNvPr id="150" name="Google Shape;150;g112c5fbba3c_0_175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51" name="Google Shape;151;g112c5fbba3c_0_175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g112c5fbba3c_0_175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3" name="Google Shape;153;g112c5fbba3c_0_175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4" name="Google Shape;154;g112c5fbba3c_0_175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5" name="Google Shape;155;g112c5fbba3c_0_175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56" name="Google Shape;156;g112c5fbba3c_0_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g112c5fbba3c_0_175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Slide">
  <p:cSld name="7_Title Slide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g112c5fbba3c_0_187"/>
          <p:cNvPicPr preferRelativeResize="0"/>
          <p:nvPr/>
        </p:nvPicPr>
        <p:blipFill rotWithShape="1">
          <a:blip r:embed="rId2">
            <a:alphaModFix/>
          </a:blip>
          <a:srcRect b="47293" l="0" r="0" t="22514"/>
          <a:stretch/>
        </p:blipFill>
        <p:spPr>
          <a:xfrm>
            <a:off x="0" y="-25664"/>
            <a:ext cx="9138681" cy="183942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g112c5fbba3c_0_187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360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g112c5fbba3c_0_187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  <a:defRPr sz="2700">
                <a:solidFill>
                  <a:srgbClr val="F8AC00"/>
                </a:solidFill>
              </a:defRPr>
            </a:lvl1pPr>
            <a:lvl2pPr lvl="1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2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080"/>
              <a:buNone/>
              <a:defRPr sz="1350"/>
            </a:lvl3pPr>
            <a:lvl4pPr lvl="3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96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grpSp>
        <p:nvGrpSpPr>
          <p:cNvPr id="162" name="Google Shape;162;g112c5fbba3c_0_187"/>
          <p:cNvGrpSpPr/>
          <p:nvPr/>
        </p:nvGrpSpPr>
        <p:grpSpPr>
          <a:xfrm>
            <a:off x="0" y="2"/>
            <a:ext cx="674688" cy="5715457"/>
            <a:chOff x="0" y="0"/>
            <a:chExt cx="1349375" cy="10287000"/>
          </a:xfrm>
        </p:grpSpPr>
        <p:sp>
          <p:nvSpPr>
            <p:cNvPr id="163" name="Google Shape;163;g112c5fbba3c_0_187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g112c5fbba3c_0_187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"/>
                <a:buFont typeface="Arial"/>
                <a:buNone/>
              </a:pPr>
              <a:r>
                <a:t/>
              </a:r>
              <a:endParaRPr b="0" i="0" sz="4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5" name="Google Shape;165;g112c5fbba3c_0_187"/>
          <p:cNvSpPr txBox="1"/>
          <p:nvPr>
            <p:ph idx="2" type="body"/>
          </p:nvPr>
        </p:nvSpPr>
        <p:spPr>
          <a:xfrm>
            <a:off x="1089061" y="4272200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1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6" name="Google Shape;166;g112c5fbba3c_0_187"/>
          <p:cNvSpPr txBox="1"/>
          <p:nvPr>
            <p:ph idx="3" type="body"/>
          </p:nvPr>
        </p:nvSpPr>
        <p:spPr>
          <a:xfrm>
            <a:off x="1089061" y="4518412"/>
            <a:ext cx="3914700" cy="2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300"/>
              <a:buNone/>
              <a:defRPr b="0" sz="1300">
                <a:solidFill>
                  <a:srgbClr val="0B19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7" name="Google Shape;167;g112c5fbba3c_0_187"/>
          <p:cNvSpPr txBox="1"/>
          <p:nvPr>
            <p:ph idx="4" type="body"/>
          </p:nvPr>
        </p:nvSpPr>
        <p:spPr>
          <a:xfrm>
            <a:off x="1089061" y="2421788"/>
            <a:ext cx="3914700" cy="14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000"/>
              <a:buNone/>
              <a:defRPr b="0" sz="1000">
                <a:solidFill>
                  <a:srgbClr val="444444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920"/>
              <a:buNone/>
              <a:defRPr/>
            </a:lvl2pPr>
            <a:lvl3pPr indent="-228600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600"/>
              <a:buNone/>
              <a:defRPr/>
            </a:lvl3pPr>
            <a:lvl4pPr indent="-228600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4pPr>
            <a:lvl5pPr indent="-228600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None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68" name="Google Shape;168;g112c5fbba3c_0_1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9" name="Google Shape;169;g112c5fbba3c_0_187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12c5fbba3c_0_199"/>
          <p:cNvSpPr txBox="1"/>
          <p:nvPr>
            <p:ph type="title"/>
          </p:nvPr>
        </p:nvSpPr>
        <p:spPr>
          <a:xfrm>
            <a:off x="1089060" y="1"/>
            <a:ext cx="7612800" cy="1161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g112c5fbba3c_0_199"/>
          <p:cNvSpPr txBox="1"/>
          <p:nvPr>
            <p:ph idx="1" type="body"/>
          </p:nvPr>
        </p:nvSpPr>
        <p:spPr>
          <a:xfrm>
            <a:off x="1089061" y="1521356"/>
            <a:ext cx="3595200" cy="28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Char char="•"/>
              <a:defRPr/>
            </a:lvl1pPr>
            <a:lvl2pPr indent="-32004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2pPr>
            <a:lvl3pPr indent="-320039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3pPr>
            <a:lvl4pPr indent="-320039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4pPr>
            <a:lvl5pPr indent="-320039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3" name="Google Shape;173;g112c5fbba3c_0_199"/>
          <p:cNvSpPr txBox="1"/>
          <p:nvPr>
            <p:ph idx="2" type="body"/>
          </p:nvPr>
        </p:nvSpPr>
        <p:spPr>
          <a:xfrm>
            <a:off x="5106629" y="1521356"/>
            <a:ext cx="3595200" cy="28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Char char="•"/>
              <a:defRPr/>
            </a:lvl1pPr>
            <a:lvl2pPr indent="-320040" lvl="1" marL="914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2pPr>
            <a:lvl3pPr indent="-320039" lvl="2" marL="1371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3pPr>
            <a:lvl4pPr indent="-320039" lvl="3" marL="1828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4pPr>
            <a:lvl5pPr indent="-320039" lvl="4" marL="22860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1440"/>
              <a:buChar char="▪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74" name="Google Shape;174;g112c5fbba3c_0_19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g112c5fbba3c_0_199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icture - solid logo and line" type="blank">
  <p:cSld name="BLANK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g112c5fbba3c_0_20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8" name="Google Shape;178;g112c5fbba3c_0_205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Big Picture - solid logo and line">
  <p:cSld name="1_Big Picture - solid logo and line"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g112c5fbba3c_0_20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1" name="Google Shape;181;g112c5fbba3c_0_208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icture - white logo and line">
  <p:cSld name="Big Picture - white logo and line">
    <p:bg>
      <p:bgPr>
        <a:solidFill>
          <a:srgbClr val="FFFFFF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g112c5fbba3c_0_2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774184" y="5024359"/>
            <a:ext cx="1927562" cy="471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4" name="Google Shape;184;g112c5fbba3c_0_211"/>
          <p:cNvCxnSpPr/>
          <p:nvPr/>
        </p:nvCxnSpPr>
        <p:spPr>
          <a:xfrm flipH="1">
            <a:off x="1089078" y="5319561"/>
            <a:ext cx="5492700" cy="1680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2"/>
          <p:cNvSpPr txBox="1"/>
          <p:nvPr>
            <p:ph type="title"/>
          </p:nvPr>
        </p:nvSpPr>
        <p:spPr>
          <a:xfrm>
            <a:off x="1171253" y="1"/>
            <a:ext cx="7530493" cy="1186664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 b="1" i="0" sz="330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22"/>
          <p:cNvSpPr txBox="1"/>
          <p:nvPr>
            <p:ph idx="1" type="body"/>
          </p:nvPr>
        </p:nvSpPr>
        <p:spPr>
          <a:xfrm>
            <a:off x="1171254" y="1538041"/>
            <a:ext cx="7530494" cy="31739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00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8AC00"/>
              </a:buClr>
              <a:buSzPts val="2700"/>
              <a:buFont typeface="Arial"/>
              <a:buChar char="•"/>
              <a:defRPr b="0" i="0" sz="27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0519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920"/>
              <a:buFont typeface="Noto Sans Symbols"/>
              <a:buChar char="▪"/>
              <a:defRPr b="0" i="0" sz="24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600"/>
              <a:buFont typeface="Noto Sans Symbols"/>
              <a:buChar char="▪"/>
              <a:defRPr b="0" i="0" sz="20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0039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b="0" i="0" sz="18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20039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b="0" i="0" sz="18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2"/>
          <p:cNvSpPr/>
          <p:nvPr/>
        </p:nvSpPr>
        <p:spPr>
          <a:xfrm>
            <a:off x="153195" y="3064739"/>
            <a:ext cx="521494" cy="2652008"/>
          </a:xfrm>
          <a:custGeom>
            <a:rect b="b" l="l" r="r" t="t"/>
            <a:pathLst>
              <a:path extrusionOk="0" h="3007" w="657">
                <a:moveTo>
                  <a:pt x="657" y="3007"/>
                </a:moveTo>
                <a:lnTo>
                  <a:pt x="0" y="3007"/>
                </a:lnTo>
                <a:lnTo>
                  <a:pt x="0" y="0"/>
                </a:lnTo>
                <a:lnTo>
                  <a:pt x="180" y="0"/>
                </a:lnTo>
                <a:lnTo>
                  <a:pt x="657" y="3007"/>
                </a:lnTo>
                <a:close/>
              </a:path>
            </a:pathLst>
          </a:custGeom>
          <a:solidFill>
            <a:srgbClr val="F8AC00"/>
          </a:solidFill>
          <a:ln>
            <a:noFill/>
          </a:ln>
        </p:spPr>
        <p:txBody>
          <a:bodyPr anchorCtr="0" anchor="t" bIns="22850" lIns="45700" spcFirstLastPara="1" rIns="45700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2"/>
          <p:cNvSpPr/>
          <p:nvPr/>
        </p:nvSpPr>
        <p:spPr>
          <a:xfrm>
            <a:off x="0" y="-1"/>
            <a:ext cx="508794" cy="5715000"/>
          </a:xfrm>
          <a:custGeom>
            <a:rect b="b" l="l" r="r" t="t"/>
            <a:pathLst>
              <a:path extrusionOk="0" h="6480" w="641">
                <a:moveTo>
                  <a:pt x="641" y="6480"/>
                </a:moveTo>
                <a:lnTo>
                  <a:pt x="0" y="6480"/>
                </a:lnTo>
                <a:lnTo>
                  <a:pt x="0" y="0"/>
                </a:lnTo>
                <a:lnTo>
                  <a:pt x="176" y="0"/>
                </a:lnTo>
                <a:lnTo>
                  <a:pt x="641" y="6480"/>
                </a:lnTo>
                <a:close/>
              </a:path>
            </a:pathLst>
          </a:custGeom>
          <a:solidFill>
            <a:srgbClr val="0B1944"/>
          </a:solidFill>
          <a:ln>
            <a:noFill/>
          </a:ln>
        </p:spPr>
        <p:txBody>
          <a:bodyPr anchorCtr="0" anchor="t" bIns="22850" lIns="45700" spcFirstLastPara="1" rIns="45700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>
    <mc:Choice Requires="p14">
      <p:transition p14:dur="250">
        <p:fade/>
      </p:transition>
    </mc:Choice>
    <mc:Fallback>
      <p:transition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12c5fbba3c_0_114"/>
          <p:cNvSpPr txBox="1"/>
          <p:nvPr>
            <p:ph type="title"/>
          </p:nvPr>
        </p:nvSpPr>
        <p:spPr>
          <a:xfrm>
            <a:off x="1171253" y="1"/>
            <a:ext cx="7530600" cy="1186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 b="1" i="0" sz="330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7" name="Google Shape;87;g112c5fbba3c_0_114"/>
          <p:cNvSpPr txBox="1"/>
          <p:nvPr>
            <p:ph idx="1" type="body"/>
          </p:nvPr>
        </p:nvSpPr>
        <p:spPr>
          <a:xfrm>
            <a:off x="1171254" y="1538041"/>
            <a:ext cx="7530600" cy="317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00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8AC00"/>
              </a:buClr>
              <a:buSzPts val="2700"/>
              <a:buFont typeface="Arial"/>
              <a:buChar char="•"/>
              <a:defRPr b="0" i="0" sz="27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0519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920"/>
              <a:buFont typeface="Noto Sans Symbols"/>
              <a:buChar char="▪"/>
              <a:defRPr b="0" i="0" sz="24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020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600"/>
              <a:buFont typeface="Noto Sans Symbols"/>
              <a:buChar char="▪"/>
              <a:defRPr b="0" i="0" sz="20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0039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b="0" i="0" sz="18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20039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b="0" i="0" sz="18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8" name="Google Shape;88;g112c5fbba3c_0_114"/>
          <p:cNvSpPr/>
          <p:nvPr/>
        </p:nvSpPr>
        <p:spPr>
          <a:xfrm>
            <a:off x="153195" y="3064739"/>
            <a:ext cx="521494" cy="2652009"/>
          </a:xfrm>
          <a:custGeom>
            <a:rect b="b" l="l" r="r" t="t"/>
            <a:pathLst>
              <a:path extrusionOk="0" h="3007" w="657">
                <a:moveTo>
                  <a:pt x="657" y="3007"/>
                </a:moveTo>
                <a:lnTo>
                  <a:pt x="0" y="3007"/>
                </a:lnTo>
                <a:lnTo>
                  <a:pt x="0" y="0"/>
                </a:lnTo>
                <a:lnTo>
                  <a:pt x="180" y="0"/>
                </a:lnTo>
                <a:lnTo>
                  <a:pt x="657" y="3007"/>
                </a:lnTo>
                <a:close/>
              </a:path>
            </a:pathLst>
          </a:custGeom>
          <a:solidFill>
            <a:srgbClr val="F8AC00"/>
          </a:solidFill>
          <a:ln>
            <a:noFill/>
          </a:ln>
        </p:spPr>
        <p:txBody>
          <a:bodyPr anchorCtr="0" anchor="t" bIns="22850" lIns="45700" spcFirstLastPara="1" rIns="45700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g112c5fbba3c_0_114"/>
          <p:cNvSpPr/>
          <p:nvPr/>
        </p:nvSpPr>
        <p:spPr>
          <a:xfrm>
            <a:off x="0" y="-1"/>
            <a:ext cx="508794" cy="5715004"/>
          </a:xfrm>
          <a:custGeom>
            <a:rect b="b" l="l" r="r" t="t"/>
            <a:pathLst>
              <a:path extrusionOk="0" h="6480" w="641">
                <a:moveTo>
                  <a:pt x="641" y="6480"/>
                </a:moveTo>
                <a:lnTo>
                  <a:pt x="0" y="6480"/>
                </a:lnTo>
                <a:lnTo>
                  <a:pt x="0" y="0"/>
                </a:lnTo>
                <a:lnTo>
                  <a:pt x="176" y="0"/>
                </a:lnTo>
                <a:lnTo>
                  <a:pt x="641" y="6480"/>
                </a:lnTo>
                <a:close/>
              </a:path>
            </a:pathLst>
          </a:custGeom>
          <a:solidFill>
            <a:srgbClr val="0B1944"/>
          </a:solidFill>
          <a:ln>
            <a:noFill/>
          </a:ln>
        </p:spPr>
        <p:txBody>
          <a:bodyPr anchorCtr="0" anchor="t" bIns="22850" lIns="45700" spcFirstLastPara="1" rIns="45700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>
    <mc:Choice Requires="p14">
      <p:transition p14:dur="250">
        <p:fade/>
      </p:transition>
    </mc:Choice>
    <mc:Fallback>
      <p:transition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27.png"/><Relationship Id="rId10" Type="http://schemas.openxmlformats.org/officeDocument/2006/relationships/image" Target="../media/image24.png"/><Relationship Id="rId13" Type="http://schemas.openxmlformats.org/officeDocument/2006/relationships/image" Target="../media/image29.png"/><Relationship Id="rId1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Relationship Id="rId4" Type="http://schemas.openxmlformats.org/officeDocument/2006/relationships/image" Target="../media/image18.png"/><Relationship Id="rId9" Type="http://schemas.openxmlformats.org/officeDocument/2006/relationships/image" Target="../media/image31.png"/><Relationship Id="rId15" Type="http://schemas.openxmlformats.org/officeDocument/2006/relationships/image" Target="../media/image23.png"/><Relationship Id="rId14" Type="http://schemas.openxmlformats.org/officeDocument/2006/relationships/image" Target="../media/image21.png"/><Relationship Id="rId17" Type="http://schemas.openxmlformats.org/officeDocument/2006/relationships/image" Target="../media/image43.png"/><Relationship Id="rId16" Type="http://schemas.openxmlformats.org/officeDocument/2006/relationships/image" Target="../media/image22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9.jpg"/><Relationship Id="rId8" Type="http://schemas.openxmlformats.org/officeDocument/2006/relationships/image" Target="../media/image2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6.gif"/><Relationship Id="rId4" Type="http://schemas.openxmlformats.org/officeDocument/2006/relationships/image" Target="../media/image3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www.youtube.com/watch?v=94ILqgg_3f4" TargetMode="External"/><Relationship Id="rId4" Type="http://schemas.openxmlformats.org/officeDocument/2006/relationships/image" Target="../media/image3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www.youtube.com/watch?v=UL1XsedHOvk" TargetMode="External"/><Relationship Id="rId4" Type="http://schemas.openxmlformats.org/officeDocument/2006/relationships/image" Target="../media/image3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8.png"/><Relationship Id="rId4" Type="http://schemas.openxmlformats.org/officeDocument/2006/relationships/image" Target="../media/image42.jpg"/><Relationship Id="rId5" Type="http://schemas.openxmlformats.org/officeDocument/2006/relationships/image" Target="../media/image39.jpg"/><Relationship Id="rId6" Type="http://schemas.openxmlformats.org/officeDocument/2006/relationships/image" Target="../media/image40.png"/><Relationship Id="rId7" Type="http://schemas.openxmlformats.org/officeDocument/2006/relationships/image" Target="../media/image2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12c5fbba3c_0_107"/>
          <p:cNvSpPr txBox="1"/>
          <p:nvPr>
            <p:ph type="ctrTitle"/>
          </p:nvPr>
        </p:nvSpPr>
        <p:spPr>
          <a:xfrm>
            <a:off x="1089059" y="2869550"/>
            <a:ext cx="73263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</a:pPr>
            <a:r>
              <a:rPr lang="en-GB"/>
              <a:t>Safer Internet Day 2022</a:t>
            </a:r>
            <a:endParaRPr/>
          </a:p>
        </p:txBody>
      </p:sp>
      <p:sp>
        <p:nvSpPr>
          <p:cNvPr id="190" name="Google Shape;190;g112c5fbba3c_0_107"/>
          <p:cNvSpPr txBox="1"/>
          <p:nvPr>
            <p:ph idx="1" type="subTitle"/>
          </p:nvPr>
        </p:nvSpPr>
        <p:spPr>
          <a:xfrm>
            <a:off x="1089059" y="3524601"/>
            <a:ext cx="73263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7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2800"/>
              <a:t>All fun and games? Exploring respect and relationships online</a:t>
            </a:r>
            <a:endParaRPr sz="2800"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b57fb43ca5_0_12"/>
          <p:cNvSpPr/>
          <p:nvPr>
            <p:ph type="title"/>
          </p:nvPr>
        </p:nvSpPr>
        <p:spPr>
          <a:xfrm>
            <a:off x="461998" y="141854"/>
            <a:ext cx="8220000" cy="828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/>
              <a:t>How do we use the internet?</a:t>
            </a:r>
            <a:endParaRPr/>
          </a:p>
        </p:txBody>
      </p:sp>
      <p:pic>
        <p:nvPicPr>
          <p:cNvPr id="196" name="Google Shape;196;gb57fb43ca5_0_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075" y="825975"/>
            <a:ext cx="2324100" cy="144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b57fb43ca5_0_12"/>
          <p:cNvPicPr preferRelativeResize="0"/>
          <p:nvPr/>
        </p:nvPicPr>
        <p:blipFill rotWithShape="1">
          <a:blip r:embed="rId4">
            <a:alphaModFix/>
          </a:blip>
          <a:srcRect b="0" l="0" r="76501" t="0"/>
          <a:stretch/>
        </p:blipFill>
        <p:spPr>
          <a:xfrm>
            <a:off x="2230200" y="948650"/>
            <a:ext cx="1040800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b57fb43ca5_0_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8025" y="1875125"/>
            <a:ext cx="1359000" cy="135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b57fb43ca5_0_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946125" y="1825597"/>
            <a:ext cx="1137575" cy="114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gb57fb43ca5_0_12"/>
          <p:cNvPicPr preferRelativeResize="0"/>
          <p:nvPr/>
        </p:nvPicPr>
        <p:blipFill rotWithShape="1">
          <a:blip r:embed="rId7">
            <a:alphaModFix/>
          </a:blip>
          <a:srcRect b="25356" l="55199" r="3718" t="0"/>
          <a:stretch/>
        </p:blipFill>
        <p:spPr>
          <a:xfrm>
            <a:off x="4141075" y="2143553"/>
            <a:ext cx="1658475" cy="17857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gb57fb43ca5_0_1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674825" y="2400271"/>
            <a:ext cx="2002200" cy="1986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b57fb43ca5_0_1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058975" y="825963"/>
            <a:ext cx="1359000" cy="135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b57fb43ca5_0_12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24825" y="4292400"/>
            <a:ext cx="1422600" cy="142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b57fb43ca5_0_12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2946125" y="4095475"/>
            <a:ext cx="1509850" cy="150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b57fb43ca5_0_12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627550" y="4170900"/>
            <a:ext cx="1359000" cy="135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b57fb43ca5_0_12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6097650" y="4734231"/>
            <a:ext cx="2935274" cy="392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gb57fb43ca5_0_12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7610325" y="2748300"/>
            <a:ext cx="1422600" cy="142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gb57fb43ca5_0_12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3974165" y="782388"/>
            <a:ext cx="2665760" cy="1446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b57fb43ca5_0_12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1947425" y="2869800"/>
            <a:ext cx="1422599" cy="1422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gb57fb43ca5_0_12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399150" y="2966500"/>
            <a:ext cx="1359002" cy="1359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4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6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2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6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7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1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76c9a49754_0_16"/>
          <p:cNvSpPr txBox="1"/>
          <p:nvPr>
            <p:ph idx="1" type="body"/>
          </p:nvPr>
        </p:nvSpPr>
        <p:spPr>
          <a:xfrm>
            <a:off x="418650" y="1038450"/>
            <a:ext cx="4678200" cy="36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87350" lvl="0" marL="4572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500"/>
              <a:buChar char="•"/>
            </a:pPr>
            <a:r>
              <a:rPr lang="en-GB" sz="2500"/>
              <a:t>This time last year, everyone’s internet use was very different</a:t>
            </a:r>
            <a:endParaRPr sz="2500"/>
          </a:p>
          <a:p>
            <a:pPr indent="-3873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GB" sz="2500"/>
              <a:t>Nevertheless, our internet use is still a major feature of most aspects of our lives</a:t>
            </a:r>
            <a:endParaRPr sz="2500"/>
          </a:p>
          <a:p>
            <a:pPr indent="-3873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GB" sz="2500"/>
              <a:t>The way we communicate and our relationships </a:t>
            </a:r>
            <a:r>
              <a:rPr lang="en-GB" sz="2500"/>
              <a:t>with</a:t>
            </a:r>
            <a:r>
              <a:rPr lang="en-GB" sz="2500"/>
              <a:t> each other are no different</a:t>
            </a:r>
            <a:endParaRPr sz="2500"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</a:pPr>
            <a:r>
              <a:t/>
            </a:r>
            <a:endParaRPr sz="2600"/>
          </a:p>
        </p:txBody>
      </p:sp>
      <p:pic>
        <p:nvPicPr>
          <p:cNvPr id="217" name="Google Shape;217;g76c9a49754_0_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88399" y="152400"/>
            <a:ext cx="3762375" cy="212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g76c9a49754_0_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7925" y="2428875"/>
            <a:ext cx="3753674" cy="2725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b57fb43ca5_0_588"/>
          <p:cNvSpPr txBox="1"/>
          <p:nvPr>
            <p:ph type="title"/>
          </p:nvPr>
        </p:nvSpPr>
        <p:spPr>
          <a:xfrm>
            <a:off x="866850" y="350250"/>
            <a:ext cx="7785000" cy="84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What is Safer Internet Day? </a:t>
            </a:r>
            <a:endParaRPr sz="2300"/>
          </a:p>
        </p:txBody>
      </p:sp>
      <p:sp>
        <p:nvSpPr>
          <p:cNvPr id="225" name="Google Shape;225;gb57fb43ca5_0_588"/>
          <p:cNvSpPr txBox="1"/>
          <p:nvPr>
            <p:ph idx="1" type="body"/>
          </p:nvPr>
        </p:nvSpPr>
        <p:spPr>
          <a:xfrm>
            <a:off x="1021025" y="1407950"/>
            <a:ext cx="3605400" cy="21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</a:pPr>
            <a:r>
              <a:rPr lang="en-GB" sz="3600"/>
              <a:t>Safer Internet Day is an </a:t>
            </a:r>
            <a:r>
              <a:rPr lang="en-GB" sz="3600"/>
              <a:t>annual</a:t>
            </a:r>
            <a:r>
              <a:rPr lang="en-GB" sz="3600"/>
              <a:t> event that promotes making the internet a great and safe place for children and young people</a:t>
            </a:r>
            <a:endParaRPr sz="3600"/>
          </a:p>
        </p:txBody>
      </p:sp>
      <p:pic>
        <p:nvPicPr>
          <p:cNvPr id="226" name="Google Shape;226;gb57fb43ca5_0_5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1900" y="1495350"/>
            <a:ext cx="3407239" cy="246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b42be93b40_0_10"/>
          <p:cNvSpPr txBox="1"/>
          <p:nvPr>
            <p:ph type="title"/>
          </p:nvPr>
        </p:nvSpPr>
        <p:spPr>
          <a:xfrm>
            <a:off x="1089061" y="1"/>
            <a:ext cx="7614300" cy="1164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Safer Internet Day 2022 - UNICEF Rights of the Child</a:t>
            </a:r>
            <a:endParaRPr/>
          </a:p>
        </p:txBody>
      </p:sp>
      <p:sp>
        <p:nvSpPr>
          <p:cNvPr id="233" name="Google Shape;233;gb42be93b40_0_10"/>
          <p:cNvSpPr txBox="1"/>
          <p:nvPr>
            <p:ph idx="1" type="body"/>
          </p:nvPr>
        </p:nvSpPr>
        <p:spPr>
          <a:xfrm>
            <a:off x="1089056" y="1352425"/>
            <a:ext cx="3798300" cy="31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683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GB" sz="2200"/>
              <a:t>Article 17 - access to information from the media</a:t>
            </a:r>
            <a:endParaRPr sz="2200"/>
          </a:p>
          <a:p>
            <a:pPr indent="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</a:pPr>
            <a:r>
              <a:t/>
            </a:r>
            <a:endParaRPr sz="2200"/>
          </a:p>
          <a:p>
            <a:pPr indent="-3683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GB" sz="2200"/>
              <a:t>Article 31 - leisure, play and culture</a:t>
            </a:r>
            <a:endParaRPr sz="2200"/>
          </a:p>
          <a:p>
            <a:pPr indent="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-3683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GB" sz="2200"/>
              <a:t>Article 34 - governments must protect children from all forms of abuse and exploitation.</a:t>
            </a:r>
            <a:endParaRPr sz="2200"/>
          </a:p>
        </p:txBody>
      </p:sp>
      <p:pic>
        <p:nvPicPr>
          <p:cNvPr id="234" name="Google Shape;234;gb42be93b40_0_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9756" y="1316401"/>
            <a:ext cx="3951843" cy="2766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12c5fbba3c_0_220"/>
          <p:cNvSpPr txBox="1"/>
          <p:nvPr>
            <p:ph type="title"/>
          </p:nvPr>
        </p:nvSpPr>
        <p:spPr>
          <a:xfrm>
            <a:off x="866850" y="350250"/>
            <a:ext cx="7785000" cy="84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Respect and relationships online</a:t>
            </a:r>
            <a:endParaRPr sz="2300"/>
          </a:p>
        </p:txBody>
      </p:sp>
      <p:sp>
        <p:nvSpPr>
          <p:cNvPr id="241" name="Google Shape;241;g112c5fbba3c_0_220"/>
          <p:cNvSpPr txBox="1"/>
          <p:nvPr>
            <p:ph idx="1" type="body"/>
          </p:nvPr>
        </p:nvSpPr>
        <p:spPr>
          <a:xfrm>
            <a:off x="1089050" y="1521350"/>
            <a:ext cx="3330900" cy="21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</a:pPr>
            <a:r>
              <a:rPr lang="en-GB" sz="3600"/>
              <a:t>What do you think when you hear respect and relationships online?</a:t>
            </a:r>
            <a:br>
              <a:rPr lang="en-GB" sz="3600"/>
            </a:br>
            <a:br>
              <a:rPr lang="en-GB" sz="3600"/>
            </a:br>
            <a:endParaRPr sz="3600"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</a:pPr>
            <a:r>
              <a:t/>
            </a:r>
            <a:endParaRPr sz="3600"/>
          </a:p>
        </p:txBody>
      </p:sp>
      <p:sp>
        <p:nvSpPr>
          <p:cNvPr id="242" name="Google Shape;242;g112c5fbba3c_0_220"/>
          <p:cNvSpPr txBox="1"/>
          <p:nvPr>
            <p:ph idx="1" type="body"/>
          </p:nvPr>
        </p:nvSpPr>
        <p:spPr>
          <a:xfrm>
            <a:off x="1089050" y="4159550"/>
            <a:ext cx="55968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2700"/>
              <a:buNone/>
            </a:pPr>
            <a:r>
              <a:rPr lang="en-GB" sz="3600"/>
              <a:t>How does this relate to internet safety?</a:t>
            </a:r>
            <a:endParaRPr sz="3600"/>
          </a:p>
        </p:txBody>
      </p:sp>
      <p:pic>
        <p:nvPicPr>
          <p:cNvPr id="243" name="Google Shape;243;g112c5fbba3c_0_2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1900" y="1495350"/>
            <a:ext cx="3407239" cy="246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112c5fbba3c_0_229"/>
          <p:cNvSpPr txBox="1"/>
          <p:nvPr>
            <p:ph type="title"/>
          </p:nvPr>
        </p:nvSpPr>
        <p:spPr>
          <a:xfrm>
            <a:off x="866850" y="350250"/>
            <a:ext cx="7785000" cy="8403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Respect and relationships online</a:t>
            </a:r>
            <a:endParaRPr sz="2300"/>
          </a:p>
        </p:txBody>
      </p:sp>
      <p:sp>
        <p:nvSpPr>
          <p:cNvPr id="250" name="Google Shape;250;g112c5fbba3c_0_229"/>
          <p:cNvSpPr txBox="1"/>
          <p:nvPr>
            <p:ph idx="1" type="body"/>
          </p:nvPr>
        </p:nvSpPr>
        <p:spPr>
          <a:xfrm>
            <a:off x="1089050" y="1521350"/>
            <a:ext cx="3330900" cy="21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 sz="3600"/>
              <a:t>This year’s theme for Safer Internet Day is ‘All fun and games? Exploring respect and relationships online’</a:t>
            </a:r>
            <a:endParaRPr sz="3600"/>
          </a:p>
        </p:txBody>
      </p:sp>
      <p:pic>
        <p:nvPicPr>
          <p:cNvPr id="251" name="Google Shape;251;g112c5fbba3c_0_2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1900" y="1495350"/>
            <a:ext cx="3407239" cy="246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afer Internet Day 2022 will be celebrated on February 8th with the theme ‘All fun and games? Exploring respect and relationships online’. Parents and carers, see how you can #PlayYourPart and start a conversation with your child." id="257" name="Google Shape;257;g76c9a49754_0_35" title="Safer Internet Day 2022 - Start a conversation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22175" y="367850"/>
            <a:ext cx="6299650" cy="472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76c9a49754_0_9"/>
          <p:cNvSpPr txBox="1"/>
          <p:nvPr>
            <p:ph type="title"/>
          </p:nvPr>
        </p:nvSpPr>
        <p:spPr>
          <a:xfrm>
            <a:off x="764850" y="362851"/>
            <a:ext cx="7614300" cy="5631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Sometimes it really isn’t all fun and games</a:t>
            </a:r>
            <a:endParaRPr/>
          </a:p>
        </p:txBody>
      </p:sp>
      <p:sp>
        <p:nvSpPr>
          <p:cNvPr id="264" name="Google Shape;264;g76c9a49754_0_9"/>
          <p:cNvSpPr txBox="1"/>
          <p:nvPr/>
        </p:nvSpPr>
        <p:spPr>
          <a:xfrm>
            <a:off x="295600" y="1906325"/>
            <a:ext cx="43215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Calibri"/>
              <a:buChar char="●"/>
            </a:pPr>
            <a:r>
              <a:rPr b="0" i="0" lang="en-GB" sz="2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The internet is a great resource </a:t>
            </a: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but some users don’t have the conduct that they might have in real life</a:t>
            </a:r>
            <a:endParaRPr b="0" i="0" sz="24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‘Trash talk’ can very easily become cyberbullying</a:t>
            </a:r>
            <a:endParaRPr sz="24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If you wouldn’t say </a:t>
            </a: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something</a:t>
            </a: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 in real life, don’t say it online!</a:t>
            </a:r>
            <a:endParaRPr sz="24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Calibri"/>
              <a:buChar char="●"/>
            </a:pP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How would </a:t>
            </a: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you</a:t>
            </a:r>
            <a:r>
              <a:rPr lang="en-GB" sz="24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 ensure respect and positive relationships online?</a:t>
            </a:r>
            <a:endParaRPr sz="24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5" name="Google Shape;265;g76c9a49754_0_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9500" y="1316401"/>
            <a:ext cx="4222099" cy="32589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112c5fbba3c_0_245"/>
          <p:cNvSpPr txBox="1"/>
          <p:nvPr>
            <p:ph type="title"/>
          </p:nvPr>
        </p:nvSpPr>
        <p:spPr>
          <a:xfrm>
            <a:off x="764861" y="1"/>
            <a:ext cx="7614300" cy="1164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en-GB"/>
              <a:t>How can we ensure respect and positive relationships online</a:t>
            </a:r>
            <a:r>
              <a:rPr lang="en-GB"/>
              <a:t>?</a:t>
            </a:r>
            <a:endParaRPr/>
          </a:p>
        </p:txBody>
      </p:sp>
      <p:sp>
        <p:nvSpPr>
          <p:cNvPr id="272" name="Google Shape;272;g112c5fbba3c_0_245"/>
          <p:cNvSpPr txBox="1"/>
          <p:nvPr/>
        </p:nvSpPr>
        <p:spPr>
          <a:xfrm>
            <a:off x="295600" y="1906325"/>
            <a:ext cx="43215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Virtues and character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Report inappropriate content or conversations 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Don’t take part in negative behaviour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Don’t access sites or platforms that aren’t age appropriate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Think before you speak or type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300"/>
              <a:buFont typeface="Calibri"/>
              <a:buChar char="●"/>
            </a:pPr>
            <a:r>
              <a:rPr lang="en-GB" sz="2300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Stop if your emotions are heightened </a:t>
            </a:r>
            <a:endParaRPr sz="2300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g112c5fbba3c_0_2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9500" y="1316401"/>
            <a:ext cx="4222099" cy="32589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Working with schools throughout the UK, these films can support educators in delivering messages about our Safer Internet Day 2022 campaign theme of exploring respect and relationships online when gaming. #playyourpart #SaferInterentDay" id="279" name="Google Shape;279;g112c5fbba3c_0_238" title="Safer Internet Day 2022 - Top tip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22624" y="277100"/>
            <a:ext cx="6298750" cy="472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b58e3ddb21_0_0"/>
          <p:cNvSpPr/>
          <p:nvPr>
            <p:ph type="title"/>
          </p:nvPr>
        </p:nvSpPr>
        <p:spPr>
          <a:xfrm>
            <a:off x="457198" y="399079"/>
            <a:ext cx="8220000" cy="828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37931"/>
              <a:buNone/>
            </a:pPr>
            <a:r>
              <a:rPr b="0" lang="en-GB" sz="2900"/>
              <a:t>Finally… are you following the rules around internet use?</a:t>
            </a:r>
            <a:endParaRPr b="0" sz="2900"/>
          </a:p>
        </p:txBody>
      </p:sp>
      <p:pic>
        <p:nvPicPr>
          <p:cNvPr id="285" name="Google Shape;285;gb58e3ddb21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3873" y="3060110"/>
            <a:ext cx="1205924" cy="1214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gb58e3ddb21_0_0"/>
          <p:cNvPicPr preferRelativeResize="0"/>
          <p:nvPr/>
        </p:nvPicPr>
        <p:blipFill rotWithShape="1">
          <a:blip r:embed="rId4">
            <a:alphaModFix/>
          </a:blip>
          <a:srcRect b="25356" l="55199" r="3718" t="0"/>
          <a:stretch/>
        </p:blipFill>
        <p:spPr>
          <a:xfrm>
            <a:off x="2253392" y="1544075"/>
            <a:ext cx="1056788" cy="114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gb58e3ddb21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95851" y="3034869"/>
            <a:ext cx="1205923" cy="1201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b58e3ddb21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37898" y="1617651"/>
            <a:ext cx="1137872" cy="11428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gb58e3ddb21_0_0"/>
          <p:cNvSpPr txBox="1"/>
          <p:nvPr/>
        </p:nvSpPr>
        <p:spPr>
          <a:xfrm>
            <a:off x="4174900" y="1227417"/>
            <a:ext cx="4762500" cy="353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Minimum age for Snapchat - 13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Minimum age for WhatsApp - 16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Minimum age for TikTok - 13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Minimum age for Instagram - 13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Minimum for Discord - 13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290" name="Google Shape;290;gb58e3ddb21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18250" y="4366600"/>
            <a:ext cx="1056775" cy="1056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b58e3ddb21_0_865"/>
          <p:cNvSpPr/>
          <p:nvPr>
            <p:ph type="title"/>
          </p:nvPr>
        </p:nvSpPr>
        <p:spPr>
          <a:xfrm>
            <a:off x="461998" y="159779"/>
            <a:ext cx="8220000" cy="8283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37931"/>
              <a:buNone/>
            </a:pPr>
            <a:r>
              <a:rPr b="0" lang="en-GB" sz="2900">
                <a:solidFill>
                  <a:srgbClr val="0B1944"/>
                </a:solidFill>
              </a:rPr>
              <a:t>Tips for </a:t>
            </a:r>
            <a:r>
              <a:rPr b="0" lang="en-GB" sz="2900"/>
              <a:t>respect</a:t>
            </a:r>
            <a:r>
              <a:rPr b="0" lang="en-GB" sz="2900"/>
              <a:t> and </a:t>
            </a:r>
            <a:r>
              <a:rPr b="0" lang="en-GB" sz="2900"/>
              <a:t>positive relationships online</a:t>
            </a:r>
            <a:endParaRPr/>
          </a:p>
        </p:txBody>
      </p:sp>
      <p:sp>
        <p:nvSpPr>
          <p:cNvPr id="296" name="Google Shape;296;gb58e3ddb21_0_865"/>
          <p:cNvSpPr txBox="1"/>
          <p:nvPr/>
        </p:nvSpPr>
        <p:spPr>
          <a:xfrm>
            <a:off x="137750" y="895025"/>
            <a:ext cx="4845300" cy="333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200"/>
              <a:buFont typeface="Arial"/>
              <a:buChar char="•"/>
            </a:pP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If </a:t>
            </a: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you</a:t>
            </a: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 wouldn’t say it in real life, it’s </a:t>
            </a: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probably</a:t>
            </a: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 offensive</a:t>
            </a:r>
            <a:endParaRPr sz="2200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200"/>
              <a:buFont typeface="Arial"/>
              <a:buChar char="•"/>
            </a:pPr>
            <a:r>
              <a:rPr b="0" i="0" lang="en-GB" sz="2200" u="none" cap="none" strike="noStrike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Don’t share personal details</a:t>
            </a: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 about yourself or anyone else</a:t>
            </a:r>
            <a:endParaRPr b="0" i="0" sz="22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200"/>
              <a:buFont typeface="Arial"/>
              <a:buChar char="•"/>
            </a:pP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Don’t engage in negative conversations</a:t>
            </a:r>
            <a:endParaRPr b="0" i="0" sz="22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200"/>
              <a:buFont typeface="Arial"/>
              <a:buChar char="•"/>
            </a:pP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Don’t allow your emotions to control you</a:t>
            </a:r>
            <a:endParaRPr b="0" i="0" sz="2200" u="none" cap="none" strike="noStrike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200"/>
              <a:buFont typeface="Arial"/>
              <a:buChar char="•"/>
            </a:pP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Report inappropriate conversations or content</a:t>
            </a:r>
            <a:endParaRPr sz="2200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4444"/>
              </a:buClr>
              <a:buSzPts val="2200"/>
              <a:buFont typeface="Calibri"/>
              <a:buChar char="•"/>
            </a:pPr>
            <a:r>
              <a:rPr lang="en-GB" sz="2200">
                <a:solidFill>
                  <a:srgbClr val="444444"/>
                </a:solidFill>
                <a:latin typeface="Calibri"/>
                <a:ea typeface="Calibri"/>
                <a:cs typeface="Calibri"/>
                <a:sym typeface="Calibri"/>
              </a:rPr>
              <a:t>Don’t use platforms or sites that aren’t age appropriate</a:t>
            </a:r>
            <a:endParaRPr sz="2200">
              <a:solidFill>
                <a:srgbClr val="4444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C3D5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" name="Google Shape;297;gb58e3ddb21_0_8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5450" y="1140479"/>
            <a:ext cx="3856151" cy="3856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Carterhatch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B1944"/>
      </a:accent1>
      <a:accent2>
        <a:srgbClr val="F8AC00"/>
      </a:accent2>
      <a:accent3>
        <a:srgbClr val="444444"/>
      </a:accent3>
      <a:accent4>
        <a:srgbClr val="858CA2"/>
      </a:accent4>
      <a:accent5>
        <a:srgbClr val="FBD580"/>
      </a:accent5>
      <a:accent6>
        <a:srgbClr val="A1A1A1"/>
      </a:accent6>
      <a:hlink>
        <a:srgbClr val="F8AC00"/>
      </a:hlink>
      <a:folHlink>
        <a:srgbClr val="C487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Carterhatch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B1944"/>
      </a:accent1>
      <a:accent2>
        <a:srgbClr val="F8AC00"/>
      </a:accent2>
      <a:accent3>
        <a:srgbClr val="444444"/>
      </a:accent3>
      <a:accent4>
        <a:srgbClr val="858CA2"/>
      </a:accent4>
      <a:accent5>
        <a:srgbClr val="FBD580"/>
      </a:accent5>
      <a:accent6>
        <a:srgbClr val="A1A1A1"/>
      </a:accent6>
      <a:hlink>
        <a:srgbClr val="F8AC00"/>
      </a:hlink>
      <a:folHlink>
        <a:srgbClr val="C487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2019-05-16T10:27:55Z</dcterms:created>
  <dc:creator>Julian Knott</dc:creator>
</cp:coreProperties>
</file>