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71" r:id="rId4"/>
    <p:sldId id="272" r:id="rId5"/>
    <p:sldId id="273" r:id="rId6"/>
    <p:sldId id="274" r:id="rId7"/>
    <p:sldId id="275" r:id="rId8"/>
    <p:sldId id="276" r:id="rId9"/>
    <p:sldId id="277" r:id="rId10"/>
    <p:sldId id="298" r:id="rId11"/>
    <p:sldId id="299" r:id="rId12"/>
    <p:sldId id="278" r:id="rId13"/>
    <p:sldId id="293" r:id="rId14"/>
    <p:sldId id="294" r:id="rId15"/>
    <p:sldId id="295" r:id="rId16"/>
    <p:sldId id="300" r:id="rId17"/>
    <p:sldId id="301" r:id="rId18"/>
    <p:sldId id="297" r:id="rId19"/>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VZpGSlxmOy+hLoYWBuMLqQ8Fb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8471"/>
  </p:normalViewPr>
  <p:slideViewPr>
    <p:cSldViewPr snapToGrid="0">
      <p:cViewPr varScale="1">
        <p:scale>
          <a:sx n="108" d="100"/>
          <a:sy n="108" d="100"/>
        </p:scale>
        <p:origin x="17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51" Type="http://schemas.openxmlformats.org/officeDocument/2006/relationships/tableStyles" Target="tableStyles.xml"/><Relationship Id="rId3" Type="http://schemas.openxmlformats.org/officeDocument/2006/relationships/slide" Target="slides/slide2.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4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35"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2a3c2178d_0_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e2a3c2178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e2a3c2178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0e1078e655_0_109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0e1078e655_0_10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0e1078e655_0_10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Chloe 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sex education elements contained in the National Curriculum science orders are mandatory for all pupils of primary and secondary age, and in primary school covers anatomy, puberty and biological aspects of sexual reproduction. Majority of lessons are in the science curriculum so cannot withdraw unless it is a sex education lesson </a:t>
            </a:r>
            <a:endParaRPr dirty="0"/>
          </a:p>
        </p:txBody>
      </p:sp>
      <p:sp>
        <p:nvSpPr>
          <p:cNvPr id="412" name="Google Shape;4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Pupils are encouraged not to use ‘slang’ or ‘family’ names and terms. The teacher will always use the correct biological terminology. Questions will only be answered in the context of the lesson objective. </a:t>
            </a:r>
            <a:endParaRPr b="1" dirty="0"/>
          </a:p>
          <a:p>
            <a:pPr marL="0" lvl="0" indent="0" algn="l" rtl="0">
              <a:spcBef>
                <a:spcPts val="0"/>
              </a:spcBef>
              <a:spcAft>
                <a:spcPts val="0"/>
              </a:spcAft>
              <a:buNone/>
            </a:pPr>
            <a:r>
              <a:rPr lang="en-GB" b="1" dirty="0"/>
              <a:t>If a question is deemed inappropriate if it is not connected to the subject matter or it goes beyond the age or stage the teacher will explain that only questions that are relevant will be answered and that if their question has not been answered that he child asks his/her parents. </a:t>
            </a:r>
            <a:endParaRPr b="1" dirty="0"/>
          </a:p>
        </p:txBody>
      </p:sp>
      <p:sp>
        <p:nvSpPr>
          <p:cNvPr id="419" name="Google Shape;41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Chloe </a:t>
            </a:r>
            <a:endParaRPr/>
          </a:p>
          <a:p>
            <a:pPr marL="0" lvl="0" indent="0" algn="l" rtl="0">
              <a:spcBef>
                <a:spcPts val="0"/>
              </a:spcBef>
              <a:spcAft>
                <a:spcPts val="0"/>
              </a:spcAft>
              <a:buNone/>
            </a:pPr>
            <a:endParaRPr b="1"/>
          </a:p>
          <a:p>
            <a:pPr marL="0" lvl="0" indent="0" algn="l" rtl="0">
              <a:spcBef>
                <a:spcPts val="0"/>
              </a:spcBef>
              <a:spcAft>
                <a:spcPts val="0"/>
              </a:spcAft>
              <a:buNone/>
            </a:pPr>
            <a:r>
              <a:rPr lang="en-GB"/>
              <a:t>Parents do not have the right to withdraw their child from relationships education. </a:t>
            </a:r>
            <a:endParaRPr/>
          </a:p>
          <a:p>
            <a:pPr marL="0" lvl="0" indent="0" algn="l" rtl="0">
              <a:spcBef>
                <a:spcPts val="0"/>
              </a:spcBef>
              <a:spcAft>
                <a:spcPts val="0"/>
              </a:spcAft>
              <a:buNone/>
            </a:pPr>
            <a:endParaRPr/>
          </a:p>
          <a:p>
            <a:pPr marL="0" lvl="0" indent="0" algn="l" rtl="0">
              <a:spcBef>
                <a:spcPts val="0"/>
              </a:spcBef>
              <a:spcAft>
                <a:spcPts val="0"/>
              </a:spcAft>
              <a:buNone/>
            </a:pPr>
            <a:r>
              <a:rPr lang="en-GB"/>
              <a:t>‘Relationships Education includes the fundamental building blocks and characteristics of positive relationships, with particular reference to friendships, family relationships, and relationships with other children and with adults…Relationships Education also creates an opportunity to enable pupils to be taught about positive emotional and mental wellbeing, including how friendships can support mental wellbeing.’ Relationships Education, Relationships and Sex Education (RSE) and Health Education Guidance (DfE 2019) The content of these subjects including safety (and online safety) – are important for all pupils to be taught.</a:t>
            </a:r>
            <a:endParaRPr b="1"/>
          </a:p>
        </p:txBody>
      </p:sp>
      <p:sp>
        <p:nvSpPr>
          <p:cNvPr id="426" name="Google Shape;4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Chloe T </a:t>
            </a:r>
            <a:endParaRPr/>
          </a:p>
        </p:txBody>
      </p:sp>
      <p:sp>
        <p:nvSpPr>
          <p:cNvPr id="440" name="Google Shape;4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Introduce ourselves – Welcome parents </a:t>
            </a:r>
            <a:endParaRPr/>
          </a:p>
          <a:p>
            <a:pPr marL="0" lvl="0" indent="0" algn="l" rtl="0">
              <a:spcBef>
                <a:spcPts val="0"/>
              </a:spcBef>
              <a:spcAft>
                <a:spcPts val="0"/>
              </a:spcAft>
              <a:buNone/>
            </a:pPr>
            <a:endParaRPr/>
          </a:p>
          <a:p>
            <a:pPr marL="0" lvl="0" indent="0" algn="l" rtl="0">
              <a:spcBef>
                <a:spcPts val="0"/>
              </a:spcBef>
              <a:spcAft>
                <a:spcPts val="0"/>
              </a:spcAft>
              <a:buNone/>
            </a:pPr>
            <a:r>
              <a:rPr lang="en-GB"/>
              <a:t>Refer to School policy and website – Claire have IPAds ready </a:t>
            </a:r>
            <a:endParaRPr/>
          </a:p>
        </p:txBody>
      </p:sp>
      <p:sp>
        <p:nvSpPr>
          <p:cNvPr id="125" name="Google Shape;12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n-GB" b="1" dirty="0"/>
              <a:t>Chloe T </a:t>
            </a:r>
            <a:endParaRPr dirty="0"/>
          </a:p>
          <a:p>
            <a:pPr marL="0" marR="0" lvl="0" indent="0" algn="l" rtl="0">
              <a:lnSpc>
                <a:spcPct val="100000"/>
              </a:lnSpc>
              <a:spcBef>
                <a:spcPts val="0"/>
              </a:spcBef>
              <a:spcAft>
                <a:spcPts val="0"/>
              </a:spcAft>
              <a:buClr>
                <a:schemeClr val="dk1"/>
              </a:buClr>
              <a:buSzPts val="900"/>
              <a:buFont typeface="Calibri"/>
              <a:buNone/>
            </a:pPr>
            <a:r>
              <a:rPr lang="en-GB" dirty="0"/>
              <a:t>Since September 2020, all primary age children have been taught Relationships and Health Education. </a:t>
            </a:r>
            <a:endParaRPr dirty="0"/>
          </a:p>
          <a:p>
            <a:pPr marL="0" marR="0" lvl="0" indent="0" algn="l" rtl="0">
              <a:lnSpc>
                <a:spcPct val="100000"/>
              </a:lnSpc>
              <a:spcBef>
                <a:spcPts val="0"/>
              </a:spcBef>
              <a:spcAft>
                <a:spcPts val="0"/>
              </a:spcAft>
              <a:buClr>
                <a:schemeClr val="dk1"/>
              </a:buClr>
              <a:buSzPts val="936"/>
              <a:buFont typeface="Calibri"/>
              <a:buNone/>
            </a:pPr>
            <a:endParaRPr dirty="0"/>
          </a:p>
          <a:p>
            <a:pPr marL="0" marR="0" lvl="0" indent="0" algn="l" rtl="0">
              <a:lnSpc>
                <a:spcPct val="100000"/>
              </a:lnSpc>
              <a:spcBef>
                <a:spcPts val="0"/>
              </a:spcBef>
              <a:spcAft>
                <a:spcPts val="0"/>
              </a:spcAft>
              <a:buClr>
                <a:schemeClr val="dk1"/>
              </a:buClr>
              <a:buSzPts val="900"/>
              <a:buFont typeface="Calibri"/>
              <a:buNone/>
            </a:pPr>
            <a:r>
              <a:rPr lang="en-GB" dirty="0"/>
              <a:t>The world for all young people looks very different from the way it did 20-30 years ago when this curriculum was last updated – these changes bring the content into the 21st century, so that it is relevant for your child. </a:t>
            </a:r>
            <a:endParaRPr dirty="0"/>
          </a:p>
          <a:p>
            <a:pPr marL="0" lvl="0" indent="0" algn="l" rtl="0">
              <a:spcBef>
                <a:spcPts val="0"/>
              </a:spcBef>
              <a:spcAft>
                <a:spcPts val="0"/>
              </a:spcAft>
              <a:buNone/>
            </a:pPr>
            <a:endParaRPr dirty="0"/>
          </a:p>
        </p:txBody>
      </p:sp>
      <p:sp>
        <p:nvSpPr>
          <p:cNvPr id="243" name="Google Shape;2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900"/>
              <a:buFont typeface="Calibri"/>
              <a:buNone/>
            </a:pPr>
            <a:r>
              <a:rPr lang="en-GB" b="1" dirty="0"/>
              <a:t>Chloe T </a:t>
            </a:r>
            <a:endParaRPr dirty="0"/>
          </a:p>
          <a:p>
            <a:pPr marL="0" lvl="0" indent="0" algn="l" rtl="0">
              <a:spcBef>
                <a:spcPts val="0"/>
              </a:spcBef>
              <a:spcAft>
                <a:spcPts val="0"/>
              </a:spcAft>
              <a:buClr>
                <a:schemeClr val="dk1"/>
              </a:buClr>
              <a:buSzPts val="900"/>
              <a:buFont typeface="Calibri"/>
              <a:buNone/>
            </a:pPr>
            <a:r>
              <a:rPr lang="en-GB" b="1" dirty="0"/>
              <a:t>Definition</a:t>
            </a:r>
            <a:endParaRPr dirty="0"/>
          </a:p>
          <a:p>
            <a:pPr marL="0" lvl="0" indent="0" algn="l" rtl="0">
              <a:spcBef>
                <a:spcPts val="0"/>
              </a:spcBef>
              <a:spcAft>
                <a:spcPts val="0"/>
              </a:spcAft>
              <a:buClr>
                <a:schemeClr val="dk1"/>
              </a:buClr>
              <a:buSzPts val="900"/>
              <a:buFont typeface="Calibri"/>
              <a:buNone/>
            </a:pPr>
            <a:r>
              <a:rPr lang="en-GB" dirty="0"/>
              <a:t>According to the Sex and Relationship Education Guidance 2000 and the 2014 supplementary guidance, RSE is ‘learning about the emotional, social and physical aspects of growing up, relationships, sex... It should equip children and young people with the information, skills and values</a:t>
            </a:r>
            <a:endParaRPr dirty="0"/>
          </a:p>
          <a:p>
            <a:pPr marL="0" lvl="0" indent="0" algn="l" rtl="0">
              <a:spcBef>
                <a:spcPts val="0"/>
              </a:spcBef>
              <a:spcAft>
                <a:spcPts val="0"/>
              </a:spcAft>
              <a:buClr>
                <a:schemeClr val="dk1"/>
              </a:buClr>
              <a:buSzPts val="900"/>
              <a:buFont typeface="Calibri"/>
              <a:buNone/>
            </a:pPr>
            <a:r>
              <a:rPr lang="en-GB" dirty="0"/>
              <a:t>to have safe, fulfilling and enjoyable relationships’. Read this out. </a:t>
            </a:r>
          </a:p>
          <a:p>
            <a:pPr marL="0" lvl="0" indent="0" algn="l" rtl="0">
              <a:spcBef>
                <a:spcPts val="0"/>
              </a:spcBef>
              <a:spcAft>
                <a:spcPts val="0"/>
              </a:spcAft>
              <a:buClr>
                <a:schemeClr val="dk1"/>
              </a:buClr>
              <a:buSzPts val="900"/>
              <a:buFont typeface="Calibri"/>
              <a:buNone/>
            </a:pPr>
            <a:endParaRPr lang="en-GB" dirty="0"/>
          </a:p>
          <a:p>
            <a:pPr marL="0" lvl="0" indent="0" algn="l" rtl="0">
              <a:spcBef>
                <a:spcPts val="0"/>
              </a:spcBef>
              <a:spcAft>
                <a:spcPts val="0"/>
              </a:spcAft>
              <a:buClr>
                <a:schemeClr val="dk1"/>
              </a:buClr>
              <a:buSzPts val="900"/>
              <a:buFont typeface="Calibri"/>
              <a:buNone/>
            </a:pPr>
            <a:endParaRPr dirty="0"/>
          </a:p>
          <a:p>
            <a:pPr marL="0" lvl="0" indent="0" algn="l" rtl="0">
              <a:spcBef>
                <a:spcPts val="0"/>
              </a:spcBef>
              <a:spcAft>
                <a:spcPts val="0"/>
              </a:spcAft>
              <a:buClr>
                <a:schemeClr val="dk1"/>
              </a:buClr>
              <a:buSzPts val="936"/>
              <a:buFont typeface="Calibri"/>
              <a:buNone/>
            </a:pPr>
            <a:endParaRPr dirty="0"/>
          </a:p>
          <a:p>
            <a:pPr marL="0" lvl="0" indent="0" algn="l" rtl="0">
              <a:spcBef>
                <a:spcPts val="0"/>
              </a:spcBef>
              <a:spcAft>
                <a:spcPts val="0"/>
              </a:spcAft>
              <a:buClr>
                <a:schemeClr val="dk1"/>
              </a:buClr>
              <a:buSzPts val="936"/>
              <a:buFont typeface="Calibri"/>
              <a:buNone/>
            </a:pPr>
            <a:endParaRPr dirty="0"/>
          </a:p>
          <a:p>
            <a:pPr marL="0" lvl="0" indent="0" algn="l" rtl="0">
              <a:spcBef>
                <a:spcPts val="0"/>
              </a:spcBef>
              <a:spcAft>
                <a:spcPts val="0"/>
              </a:spcAft>
              <a:buNone/>
            </a:pPr>
            <a:endParaRPr dirty="0"/>
          </a:p>
        </p:txBody>
      </p:sp>
      <p:sp>
        <p:nvSpPr>
          <p:cNvPr id="251" name="Google Shape;2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Chloe T</a:t>
            </a:r>
            <a:r>
              <a:rPr lang="en-GB"/>
              <a:t> </a:t>
            </a:r>
            <a:endParaRPr/>
          </a:p>
          <a:p>
            <a:pPr marL="0" lvl="0" indent="0" algn="l" rtl="0">
              <a:spcBef>
                <a:spcPts val="0"/>
              </a:spcBef>
              <a:spcAft>
                <a:spcPts val="0"/>
              </a:spcAft>
              <a:buNone/>
            </a:pPr>
            <a:r>
              <a:rPr lang="en-GB"/>
              <a:t>The Relationships Education, Relationships and Sex Education (RSE) and Health Education Guidance (DfE 2019) states that these subjects ‘…put in place the key building blocks of healthy, respectful relationships, focusing on family and friendships, in all contexts, including online. </a:t>
            </a:r>
            <a:endParaRPr/>
          </a:p>
          <a:p>
            <a:pPr marL="0" lvl="0" indent="0" algn="l" rtl="0">
              <a:spcBef>
                <a:spcPts val="0"/>
              </a:spcBef>
              <a:spcAft>
                <a:spcPts val="0"/>
              </a:spcAft>
              <a:buNone/>
            </a:pPr>
            <a:r>
              <a:rPr lang="en-GB"/>
              <a:t>This will sit alongside the essential understanding of how to be healthy.’ </a:t>
            </a:r>
            <a:endParaRPr/>
          </a:p>
        </p:txBody>
      </p:sp>
      <p:sp>
        <p:nvSpPr>
          <p:cNvPr id="259" name="Google Shape;2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Chloe T  </a:t>
            </a:r>
            <a:endParaRPr/>
          </a:p>
          <a:p>
            <a:pPr marL="0" lvl="0" indent="0" algn="l" rtl="0">
              <a:spcBef>
                <a:spcPts val="0"/>
              </a:spcBef>
              <a:spcAft>
                <a:spcPts val="0"/>
              </a:spcAft>
              <a:buNone/>
            </a:pPr>
            <a:endParaRPr b="1"/>
          </a:p>
          <a:p>
            <a:pPr marL="0" lvl="0" indent="0" algn="l" rtl="0">
              <a:spcBef>
                <a:spcPts val="0"/>
              </a:spcBef>
              <a:spcAft>
                <a:spcPts val="0"/>
              </a:spcAft>
              <a:buNone/>
            </a:pPr>
            <a:r>
              <a:rPr lang="en-GB" b="1"/>
              <a:t>We are not promoting anything we are teaching correct terminology in a safe environment. Not sharing personal information. </a:t>
            </a:r>
            <a:endParaRPr/>
          </a:p>
        </p:txBody>
      </p:sp>
      <p:sp>
        <p:nvSpPr>
          <p:cNvPr id="267" name="Google Shape;2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This Relationship and Sex Education (RSE) Policy aims to ‘explore attitudes and values with pupils about relationships, emotions, self-esteem and personal safety.’ </a:t>
            </a:r>
            <a:endParaRPr b="1" dirty="0"/>
          </a:p>
          <a:p>
            <a:pPr marL="0" lvl="0" indent="0" algn="l" rtl="0">
              <a:spcBef>
                <a:spcPts val="0"/>
              </a:spcBef>
              <a:spcAft>
                <a:spcPts val="0"/>
              </a:spcAft>
              <a:buNone/>
            </a:pPr>
            <a:r>
              <a:rPr lang="en-GB" b="1" dirty="0"/>
              <a:t>Children and young people will develop skills in order to make positive decisions about their health related behaviour. During RSE pupils will ‘develop personal and social skills and a positive attitude to growing up’. </a:t>
            </a:r>
            <a:endParaRPr dirty="0"/>
          </a:p>
        </p:txBody>
      </p:sp>
      <p:sp>
        <p:nvSpPr>
          <p:cNvPr id="274" name="Google Shape;27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2" name="Google Shape;2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9" name="Google Shape;28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4"/>
        <p:cNvGrpSpPr/>
        <p:nvPr/>
      </p:nvGrpSpPr>
      <p:grpSpPr>
        <a:xfrm>
          <a:off x="0" y="0"/>
          <a:ext cx="0" cy="0"/>
          <a:chOff x="0" y="0"/>
          <a:chExt cx="0" cy="0"/>
        </a:xfrm>
      </p:grpSpPr>
      <p:pic>
        <p:nvPicPr>
          <p:cNvPr id="15" name="Google Shape;15;p18"/>
          <p:cNvPicPr preferRelativeResize="0"/>
          <p:nvPr/>
        </p:nvPicPr>
        <p:blipFill rotWithShape="1">
          <a:blip r:embed="rId2">
            <a:alphaModFix/>
          </a:blip>
          <a:srcRect l="-232" t="17265" r="-930" b="51969"/>
          <a:stretch/>
        </p:blipFill>
        <p:spPr>
          <a:xfrm>
            <a:off x="-11723" y="322"/>
            <a:ext cx="9250326" cy="1875548"/>
          </a:xfrm>
          <a:prstGeom prst="rect">
            <a:avLst/>
          </a:prstGeom>
          <a:noFill/>
          <a:ln>
            <a:noFill/>
          </a:ln>
        </p:spPr>
      </p:pic>
      <p:sp>
        <p:nvSpPr>
          <p:cNvPr id="16" name="Google Shape;16;p18"/>
          <p:cNvSpPr txBox="1">
            <a:spLocks noGrp="1"/>
          </p:cNvSpPr>
          <p:nvPr>
            <p:ph type="ctrTitle"/>
          </p:nvPr>
        </p:nvSpPr>
        <p:spPr>
          <a:xfrm>
            <a:off x="1089059" y="2869550"/>
            <a:ext cx="7326312" cy="49498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B1944"/>
              </a:buClr>
              <a:buSzPts val="3600"/>
              <a:buFont typeface="Calibri"/>
              <a:buNone/>
              <a:defRPr sz="3600" b="1">
                <a:solidFill>
                  <a:srgbClr val="0B194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089059" y="3524601"/>
            <a:ext cx="7326312" cy="749808"/>
          </a:xfrm>
          <a:prstGeom prst="rect">
            <a:avLst/>
          </a:prstGeom>
          <a:noFill/>
          <a:ln>
            <a:noFill/>
          </a:ln>
        </p:spPr>
        <p:txBody>
          <a:bodyPr spcFirstLastPara="1" wrap="square" lIns="0" tIns="0" rIns="0" bIns="0" anchor="t" anchorCtr="0">
            <a:noAutofit/>
          </a:bodyPr>
          <a:lstStyle>
            <a:lvl1pPr lvl="0" algn="l">
              <a:lnSpc>
                <a:spcPct val="90000"/>
              </a:lnSpc>
              <a:spcBef>
                <a:spcPts val="750"/>
              </a:spcBef>
              <a:spcAft>
                <a:spcPts val="0"/>
              </a:spcAft>
              <a:buSzPts val="2700"/>
              <a:buNone/>
              <a:defRPr sz="2700">
                <a:solidFill>
                  <a:srgbClr val="F8AC00"/>
                </a:solidFill>
              </a:defRPr>
            </a:lvl1pPr>
            <a:lvl2pPr lvl="1" algn="ctr">
              <a:lnSpc>
                <a:spcPct val="90000"/>
              </a:lnSpc>
              <a:spcBef>
                <a:spcPts val="375"/>
              </a:spcBef>
              <a:spcAft>
                <a:spcPts val="0"/>
              </a:spcAft>
              <a:buSzPts val="1200"/>
              <a:buNone/>
              <a:defRPr sz="1500"/>
            </a:lvl2pPr>
            <a:lvl3pPr lvl="2" algn="ctr">
              <a:lnSpc>
                <a:spcPct val="90000"/>
              </a:lnSpc>
              <a:spcBef>
                <a:spcPts val="375"/>
              </a:spcBef>
              <a:spcAft>
                <a:spcPts val="0"/>
              </a:spcAft>
              <a:buSzPts val="1080"/>
              <a:buNone/>
              <a:defRPr sz="1350"/>
            </a:lvl3pPr>
            <a:lvl4pPr lvl="3" algn="ctr">
              <a:lnSpc>
                <a:spcPct val="90000"/>
              </a:lnSpc>
              <a:spcBef>
                <a:spcPts val="375"/>
              </a:spcBef>
              <a:spcAft>
                <a:spcPts val="0"/>
              </a:spcAft>
              <a:buSzPts val="960"/>
              <a:buNone/>
              <a:defRPr sz="1200"/>
            </a:lvl4pPr>
            <a:lvl5pPr lvl="4" algn="ctr">
              <a:lnSpc>
                <a:spcPct val="90000"/>
              </a:lnSpc>
              <a:spcBef>
                <a:spcPts val="375"/>
              </a:spcBef>
              <a:spcAft>
                <a:spcPts val="0"/>
              </a:spcAft>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grpSp>
        <p:nvGrpSpPr>
          <p:cNvPr id="18" name="Google Shape;18;p18"/>
          <p:cNvGrpSpPr/>
          <p:nvPr/>
        </p:nvGrpSpPr>
        <p:grpSpPr>
          <a:xfrm>
            <a:off x="0" y="2"/>
            <a:ext cx="674688" cy="5715001"/>
            <a:chOff x="0" y="0"/>
            <a:chExt cx="1349376" cy="10287001"/>
          </a:xfrm>
        </p:grpSpPr>
        <p:sp>
          <p:nvSpPr>
            <p:cNvPr id="19" name="Google Shape;19;p18"/>
            <p:cNvSpPr/>
            <p:nvPr/>
          </p:nvSpPr>
          <p:spPr>
            <a:xfrm>
              <a:off x="306388" y="5513388"/>
              <a:ext cx="1042988" cy="4773613"/>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20" name="Google Shape;20;p18"/>
            <p:cNvSpPr/>
            <p:nvPr/>
          </p:nvSpPr>
          <p:spPr>
            <a:xfrm>
              <a:off x="0" y="0"/>
              <a:ext cx="1017588" cy="10287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grpSp>
      <p:sp>
        <p:nvSpPr>
          <p:cNvPr id="21" name="Google Shape;21;p18"/>
          <p:cNvSpPr txBox="1">
            <a:spLocks noGrp="1"/>
          </p:cNvSpPr>
          <p:nvPr>
            <p:ph type="body" idx="2"/>
          </p:nvPr>
        </p:nvSpPr>
        <p:spPr>
          <a:xfrm>
            <a:off x="1089061" y="4272200"/>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1">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18"/>
          <p:cNvSpPr txBox="1">
            <a:spLocks noGrp="1"/>
          </p:cNvSpPr>
          <p:nvPr>
            <p:ph type="body" idx="3"/>
          </p:nvPr>
        </p:nvSpPr>
        <p:spPr>
          <a:xfrm>
            <a:off x="1089061" y="4518412"/>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0">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18"/>
          <p:cNvSpPr txBox="1">
            <a:spLocks noGrp="1"/>
          </p:cNvSpPr>
          <p:nvPr>
            <p:ph type="body" idx="4"/>
          </p:nvPr>
        </p:nvSpPr>
        <p:spPr>
          <a:xfrm>
            <a:off x="1089061" y="2421788"/>
            <a:ext cx="3914775" cy="14467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000"/>
              <a:buNone/>
              <a:defRPr sz="1000" b="0">
                <a:solidFill>
                  <a:srgbClr val="4444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4" name="Google Shape;24;p18"/>
          <p:cNvPicPr preferRelativeResize="0"/>
          <p:nvPr/>
        </p:nvPicPr>
        <p:blipFill rotWithShape="1">
          <a:blip r:embed="rId3">
            <a:alphaModFix/>
          </a:blip>
          <a:srcRect/>
          <a:stretch/>
        </p:blipFill>
        <p:spPr>
          <a:xfrm>
            <a:off x="6774184" y="5024359"/>
            <a:ext cx="1927564" cy="471576"/>
          </a:xfrm>
          <a:prstGeom prst="rect">
            <a:avLst/>
          </a:prstGeom>
          <a:noFill/>
          <a:ln>
            <a:noFill/>
          </a:ln>
        </p:spPr>
      </p:pic>
      <p:cxnSp>
        <p:nvCxnSpPr>
          <p:cNvPr id="25" name="Google Shape;25;p18"/>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Picture - solid logo and line">
  <p:cSld name="Big Picture - solid logo and line">
    <p:spTree>
      <p:nvGrpSpPr>
        <p:cNvPr id="1" name="Shape 103"/>
        <p:cNvGrpSpPr/>
        <p:nvPr/>
      </p:nvGrpSpPr>
      <p:grpSpPr>
        <a:xfrm>
          <a:off x="0" y="0"/>
          <a:ext cx="0" cy="0"/>
          <a:chOff x="0" y="0"/>
          <a:chExt cx="0" cy="0"/>
        </a:xfrm>
      </p:grpSpPr>
      <p:pic>
        <p:nvPicPr>
          <p:cNvPr id="104" name="Google Shape;104;p27"/>
          <p:cNvPicPr preferRelativeResize="0"/>
          <p:nvPr/>
        </p:nvPicPr>
        <p:blipFill rotWithShape="1">
          <a:blip r:embed="rId2">
            <a:alphaModFix/>
          </a:blip>
          <a:srcRect/>
          <a:stretch/>
        </p:blipFill>
        <p:spPr>
          <a:xfrm>
            <a:off x="6774184" y="5024359"/>
            <a:ext cx="1927564" cy="471576"/>
          </a:xfrm>
          <a:prstGeom prst="rect">
            <a:avLst/>
          </a:prstGeom>
          <a:noFill/>
          <a:ln>
            <a:noFill/>
          </a:ln>
        </p:spPr>
      </p:pic>
      <p:cxnSp>
        <p:nvCxnSpPr>
          <p:cNvPr id="105" name="Google Shape;105;p27"/>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ig Picture - solid logo and line">
  <p:cSld name="1_Big Picture - solid logo and line">
    <p:spTree>
      <p:nvGrpSpPr>
        <p:cNvPr id="1" name="Shape 106"/>
        <p:cNvGrpSpPr/>
        <p:nvPr/>
      </p:nvGrpSpPr>
      <p:grpSpPr>
        <a:xfrm>
          <a:off x="0" y="0"/>
          <a:ext cx="0" cy="0"/>
          <a:chOff x="0" y="0"/>
          <a:chExt cx="0" cy="0"/>
        </a:xfrm>
      </p:grpSpPr>
      <p:pic>
        <p:nvPicPr>
          <p:cNvPr id="107" name="Google Shape;107;p28"/>
          <p:cNvPicPr preferRelativeResize="0"/>
          <p:nvPr/>
        </p:nvPicPr>
        <p:blipFill rotWithShape="1">
          <a:blip r:embed="rId2">
            <a:alphaModFix/>
          </a:blip>
          <a:srcRect/>
          <a:stretch/>
        </p:blipFill>
        <p:spPr>
          <a:xfrm>
            <a:off x="6774184" y="5024359"/>
            <a:ext cx="1927564" cy="471576"/>
          </a:xfrm>
          <a:prstGeom prst="rect">
            <a:avLst/>
          </a:prstGeom>
          <a:noFill/>
          <a:ln>
            <a:noFill/>
          </a:ln>
        </p:spPr>
      </p:pic>
      <p:cxnSp>
        <p:nvCxnSpPr>
          <p:cNvPr id="108" name="Google Shape;108;p28"/>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0B1944"/>
              </a:buClr>
              <a:buSzPts val="3300"/>
              <a:buFont typeface="Calibri"/>
              <a:buNone/>
              <a:defRPr b="1">
                <a:solidFill>
                  <a:srgbClr val="0B194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1089061" y="1521355"/>
            <a:ext cx="7614409" cy="3145700"/>
          </a:xfrm>
          <a:prstGeom prst="rect">
            <a:avLst/>
          </a:prstGeom>
          <a:noFill/>
          <a:ln>
            <a:noFill/>
          </a:ln>
        </p:spPr>
        <p:txBody>
          <a:bodyPr spcFirstLastPara="1" wrap="square" lIns="0" tIns="0" rIns="0" bIns="0" anchor="t" anchorCtr="0">
            <a:normAutofit/>
          </a:bodyPr>
          <a:lstStyle>
            <a:lvl1pPr marL="457200" lvl="0" indent="-400050" algn="l">
              <a:lnSpc>
                <a:spcPct val="90000"/>
              </a:lnSpc>
              <a:spcBef>
                <a:spcPts val="750"/>
              </a:spcBef>
              <a:spcAft>
                <a:spcPts val="0"/>
              </a:spcAft>
              <a:buClr>
                <a:srgbClr val="F8AC00"/>
              </a:buClr>
              <a:buSzPts val="2700"/>
              <a:buChar char="•"/>
              <a:defRPr sz="2700">
                <a:solidFill>
                  <a:srgbClr val="444444"/>
                </a:solidFill>
              </a:defRPr>
            </a:lvl1pPr>
            <a:lvl2pPr marL="914400" lvl="1" indent="-350519" algn="l">
              <a:lnSpc>
                <a:spcPct val="90000"/>
              </a:lnSpc>
              <a:spcBef>
                <a:spcPts val="375"/>
              </a:spcBef>
              <a:spcAft>
                <a:spcPts val="0"/>
              </a:spcAft>
              <a:buClr>
                <a:srgbClr val="F8AC00"/>
              </a:buClr>
              <a:buSzPts val="1920"/>
              <a:buFont typeface="Noto Sans Symbols"/>
              <a:buChar char="▪"/>
              <a:defRPr sz="2400">
                <a:solidFill>
                  <a:srgbClr val="444444"/>
                </a:solidFill>
              </a:defRPr>
            </a:lvl2pPr>
            <a:lvl3pPr marL="1371600" lvl="2" indent="-330200" algn="l">
              <a:lnSpc>
                <a:spcPct val="90000"/>
              </a:lnSpc>
              <a:spcBef>
                <a:spcPts val="375"/>
              </a:spcBef>
              <a:spcAft>
                <a:spcPts val="0"/>
              </a:spcAft>
              <a:buClr>
                <a:srgbClr val="F8AC00"/>
              </a:buClr>
              <a:buSzPts val="1600"/>
              <a:buFont typeface="Noto Sans Symbols"/>
              <a:buChar char="▪"/>
              <a:defRPr sz="2000">
                <a:solidFill>
                  <a:srgbClr val="444444"/>
                </a:solidFill>
              </a:defRPr>
            </a:lvl3pPr>
            <a:lvl4pPr marL="1828800" lvl="3" indent="-320039" algn="l">
              <a:lnSpc>
                <a:spcPct val="90000"/>
              </a:lnSpc>
              <a:spcBef>
                <a:spcPts val="375"/>
              </a:spcBef>
              <a:spcAft>
                <a:spcPts val="0"/>
              </a:spcAft>
              <a:buClr>
                <a:srgbClr val="F8AC00"/>
              </a:buClr>
              <a:buSzPts val="1440"/>
              <a:buFont typeface="Noto Sans Symbols"/>
              <a:buChar char="▪"/>
              <a:defRPr sz="1800">
                <a:solidFill>
                  <a:srgbClr val="444444"/>
                </a:solidFill>
              </a:defRPr>
            </a:lvl4pPr>
            <a:lvl5pPr marL="2286000" lvl="4" indent="-320039" algn="l">
              <a:lnSpc>
                <a:spcPct val="90000"/>
              </a:lnSpc>
              <a:spcBef>
                <a:spcPts val="375"/>
              </a:spcBef>
              <a:spcAft>
                <a:spcPts val="0"/>
              </a:spcAft>
              <a:buClr>
                <a:srgbClr val="F8AC00"/>
              </a:buClr>
              <a:buSzPts val="1440"/>
              <a:buFont typeface="Noto Sans Symbols"/>
              <a:buChar char="▪"/>
              <a:defRPr sz="1800">
                <a:solidFill>
                  <a:srgbClr val="444444"/>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29" name="Google Shape;29;p19"/>
          <p:cNvGrpSpPr/>
          <p:nvPr/>
        </p:nvGrpSpPr>
        <p:grpSpPr>
          <a:xfrm>
            <a:off x="0" y="2"/>
            <a:ext cx="674688" cy="5715001"/>
            <a:chOff x="0" y="0"/>
            <a:chExt cx="1349376" cy="10287001"/>
          </a:xfrm>
        </p:grpSpPr>
        <p:sp>
          <p:nvSpPr>
            <p:cNvPr id="30" name="Google Shape;30;p19"/>
            <p:cNvSpPr/>
            <p:nvPr/>
          </p:nvSpPr>
          <p:spPr>
            <a:xfrm>
              <a:off x="306388" y="5513388"/>
              <a:ext cx="1042988" cy="4773613"/>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31" name="Google Shape;31;p19"/>
            <p:cNvSpPr/>
            <p:nvPr/>
          </p:nvSpPr>
          <p:spPr>
            <a:xfrm>
              <a:off x="0" y="0"/>
              <a:ext cx="1017588" cy="10287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grpSp>
      <p:pic>
        <p:nvPicPr>
          <p:cNvPr id="32" name="Google Shape;32;p19"/>
          <p:cNvPicPr preferRelativeResize="0"/>
          <p:nvPr/>
        </p:nvPicPr>
        <p:blipFill rotWithShape="1">
          <a:blip r:embed="rId2">
            <a:alphaModFix/>
          </a:blip>
          <a:srcRect/>
          <a:stretch/>
        </p:blipFill>
        <p:spPr>
          <a:xfrm>
            <a:off x="6774184" y="5024359"/>
            <a:ext cx="1927564" cy="471576"/>
          </a:xfrm>
          <a:prstGeom prst="rect">
            <a:avLst/>
          </a:prstGeom>
          <a:noFill/>
          <a:ln>
            <a:noFill/>
          </a:ln>
        </p:spPr>
      </p:pic>
      <p:cxnSp>
        <p:nvCxnSpPr>
          <p:cNvPr id="33" name="Google Shape;33;p19"/>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1089060" y="1"/>
            <a:ext cx="7612687" cy="116128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B1944"/>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1089061" y="1521356"/>
            <a:ext cx="3595119" cy="2864284"/>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750"/>
              </a:spcBef>
              <a:spcAft>
                <a:spcPts val="0"/>
              </a:spcAft>
              <a:buSzPts val="1800"/>
              <a:buChar char="•"/>
              <a:defRPr/>
            </a:lvl1pPr>
            <a:lvl2pPr marL="914400" lvl="1" indent="-320040" algn="l">
              <a:lnSpc>
                <a:spcPct val="90000"/>
              </a:lnSpc>
              <a:spcBef>
                <a:spcPts val="375"/>
              </a:spcBef>
              <a:spcAft>
                <a:spcPts val="0"/>
              </a:spcAft>
              <a:buSzPts val="1440"/>
              <a:buChar char="▪"/>
              <a:defRPr/>
            </a:lvl2pPr>
            <a:lvl3pPr marL="1371600" lvl="2" indent="-320039" algn="l">
              <a:lnSpc>
                <a:spcPct val="90000"/>
              </a:lnSpc>
              <a:spcBef>
                <a:spcPts val="375"/>
              </a:spcBef>
              <a:spcAft>
                <a:spcPts val="0"/>
              </a:spcAft>
              <a:buSzPts val="1440"/>
              <a:buChar char="▪"/>
              <a:defRPr/>
            </a:lvl3pPr>
            <a:lvl4pPr marL="1828800" lvl="3" indent="-320039" algn="l">
              <a:lnSpc>
                <a:spcPct val="90000"/>
              </a:lnSpc>
              <a:spcBef>
                <a:spcPts val="375"/>
              </a:spcBef>
              <a:spcAft>
                <a:spcPts val="0"/>
              </a:spcAft>
              <a:buSzPts val="1440"/>
              <a:buChar char="▪"/>
              <a:defRPr/>
            </a:lvl4pPr>
            <a:lvl5pPr marL="2286000" lvl="4" indent="-320039" algn="l">
              <a:lnSpc>
                <a:spcPct val="90000"/>
              </a:lnSpc>
              <a:spcBef>
                <a:spcPts val="375"/>
              </a:spcBef>
              <a:spcAft>
                <a:spcPts val="0"/>
              </a:spcAft>
              <a:buSzPts val="144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20"/>
          <p:cNvSpPr txBox="1">
            <a:spLocks noGrp="1"/>
          </p:cNvSpPr>
          <p:nvPr>
            <p:ph type="body" idx="2"/>
          </p:nvPr>
        </p:nvSpPr>
        <p:spPr>
          <a:xfrm>
            <a:off x="5106629" y="1521356"/>
            <a:ext cx="3595119" cy="2864284"/>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750"/>
              </a:spcBef>
              <a:spcAft>
                <a:spcPts val="0"/>
              </a:spcAft>
              <a:buSzPts val="1800"/>
              <a:buChar char="•"/>
              <a:defRPr/>
            </a:lvl1pPr>
            <a:lvl2pPr marL="914400" lvl="1" indent="-320040" algn="l">
              <a:lnSpc>
                <a:spcPct val="90000"/>
              </a:lnSpc>
              <a:spcBef>
                <a:spcPts val="375"/>
              </a:spcBef>
              <a:spcAft>
                <a:spcPts val="0"/>
              </a:spcAft>
              <a:buSzPts val="1440"/>
              <a:buChar char="▪"/>
              <a:defRPr/>
            </a:lvl2pPr>
            <a:lvl3pPr marL="1371600" lvl="2" indent="-320039" algn="l">
              <a:lnSpc>
                <a:spcPct val="90000"/>
              </a:lnSpc>
              <a:spcBef>
                <a:spcPts val="375"/>
              </a:spcBef>
              <a:spcAft>
                <a:spcPts val="0"/>
              </a:spcAft>
              <a:buSzPts val="1440"/>
              <a:buChar char="▪"/>
              <a:defRPr/>
            </a:lvl3pPr>
            <a:lvl4pPr marL="1828800" lvl="3" indent="-320039" algn="l">
              <a:lnSpc>
                <a:spcPct val="90000"/>
              </a:lnSpc>
              <a:spcBef>
                <a:spcPts val="375"/>
              </a:spcBef>
              <a:spcAft>
                <a:spcPts val="0"/>
              </a:spcAft>
              <a:buSzPts val="1440"/>
              <a:buChar char="▪"/>
              <a:defRPr/>
            </a:lvl4pPr>
            <a:lvl5pPr marL="2286000" lvl="4" indent="-320039" algn="l">
              <a:lnSpc>
                <a:spcPct val="90000"/>
              </a:lnSpc>
              <a:spcBef>
                <a:spcPts val="375"/>
              </a:spcBef>
              <a:spcAft>
                <a:spcPts val="0"/>
              </a:spcAft>
              <a:buSzPts val="144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8" name="Google Shape;38;p20"/>
          <p:cNvPicPr preferRelativeResize="0"/>
          <p:nvPr/>
        </p:nvPicPr>
        <p:blipFill rotWithShape="1">
          <a:blip r:embed="rId2">
            <a:alphaModFix/>
          </a:blip>
          <a:srcRect/>
          <a:stretch/>
        </p:blipFill>
        <p:spPr>
          <a:xfrm>
            <a:off x="6774184" y="5024359"/>
            <a:ext cx="1927564" cy="471576"/>
          </a:xfrm>
          <a:prstGeom prst="rect">
            <a:avLst/>
          </a:prstGeom>
          <a:noFill/>
          <a:ln>
            <a:noFill/>
          </a:ln>
        </p:spPr>
      </p:pic>
      <p:cxnSp>
        <p:nvCxnSpPr>
          <p:cNvPr id="39" name="Google Shape;39;p20"/>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Picture - white logo and line"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21"/>
          <p:cNvPicPr preferRelativeResize="0"/>
          <p:nvPr/>
        </p:nvPicPr>
        <p:blipFill rotWithShape="1">
          <a:blip r:embed="rId3">
            <a:alphaModFix/>
          </a:blip>
          <a:srcRect/>
          <a:stretch/>
        </p:blipFill>
        <p:spPr>
          <a:xfrm>
            <a:off x="6774184" y="5024359"/>
            <a:ext cx="1927563" cy="471576"/>
          </a:xfrm>
          <a:prstGeom prst="rect">
            <a:avLst/>
          </a:prstGeom>
          <a:noFill/>
          <a:ln>
            <a:noFill/>
          </a:ln>
        </p:spPr>
      </p:pic>
      <p:cxnSp>
        <p:nvCxnSpPr>
          <p:cNvPr id="42" name="Google Shape;42;p21"/>
          <p:cNvCxnSpPr/>
          <p:nvPr/>
        </p:nvCxnSpPr>
        <p:spPr>
          <a:xfrm flipH="1">
            <a:off x="1089061" y="5319561"/>
            <a:ext cx="5492717" cy="16687"/>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3"/>
        <p:cNvGrpSpPr/>
        <p:nvPr/>
      </p:nvGrpSpPr>
      <p:grpSpPr>
        <a:xfrm>
          <a:off x="0" y="0"/>
          <a:ext cx="0" cy="0"/>
          <a:chOff x="0" y="0"/>
          <a:chExt cx="0" cy="0"/>
        </a:xfrm>
      </p:grpSpPr>
      <p:pic>
        <p:nvPicPr>
          <p:cNvPr id="44" name="Google Shape;44;p22"/>
          <p:cNvPicPr preferRelativeResize="0"/>
          <p:nvPr/>
        </p:nvPicPr>
        <p:blipFill rotWithShape="1">
          <a:blip r:embed="rId2">
            <a:alphaModFix/>
          </a:blip>
          <a:srcRect l="-150" t="20718" r="150" b="49075"/>
          <a:stretch/>
        </p:blipFill>
        <p:spPr>
          <a:xfrm>
            <a:off x="-13654" y="-40944"/>
            <a:ext cx="9149214" cy="1842448"/>
          </a:xfrm>
          <a:prstGeom prst="rect">
            <a:avLst/>
          </a:prstGeom>
          <a:noFill/>
          <a:ln>
            <a:noFill/>
          </a:ln>
        </p:spPr>
      </p:pic>
      <p:grpSp>
        <p:nvGrpSpPr>
          <p:cNvPr id="45" name="Google Shape;45;p22"/>
          <p:cNvGrpSpPr/>
          <p:nvPr/>
        </p:nvGrpSpPr>
        <p:grpSpPr>
          <a:xfrm>
            <a:off x="0" y="2"/>
            <a:ext cx="674688" cy="5715001"/>
            <a:chOff x="0" y="0"/>
            <a:chExt cx="1349376" cy="10287001"/>
          </a:xfrm>
        </p:grpSpPr>
        <p:sp>
          <p:nvSpPr>
            <p:cNvPr id="46" name="Google Shape;46;p22"/>
            <p:cNvSpPr/>
            <p:nvPr/>
          </p:nvSpPr>
          <p:spPr>
            <a:xfrm>
              <a:off x="306388" y="5513388"/>
              <a:ext cx="1042988" cy="4773613"/>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47" name="Google Shape;47;p22"/>
            <p:cNvSpPr/>
            <p:nvPr/>
          </p:nvSpPr>
          <p:spPr>
            <a:xfrm>
              <a:off x="0" y="0"/>
              <a:ext cx="1017588" cy="10287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grpSp>
      <p:pic>
        <p:nvPicPr>
          <p:cNvPr id="48" name="Google Shape;48;p22"/>
          <p:cNvPicPr preferRelativeResize="0"/>
          <p:nvPr/>
        </p:nvPicPr>
        <p:blipFill rotWithShape="1">
          <a:blip r:embed="rId3">
            <a:alphaModFix/>
          </a:blip>
          <a:srcRect/>
          <a:stretch/>
        </p:blipFill>
        <p:spPr>
          <a:xfrm>
            <a:off x="6774184" y="5024359"/>
            <a:ext cx="1927564" cy="471576"/>
          </a:xfrm>
          <a:prstGeom prst="rect">
            <a:avLst/>
          </a:prstGeom>
          <a:noFill/>
          <a:ln>
            <a:noFill/>
          </a:ln>
        </p:spPr>
      </p:pic>
      <p:cxnSp>
        <p:nvCxnSpPr>
          <p:cNvPr id="49" name="Google Shape;49;p22"/>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
        <p:nvSpPr>
          <p:cNvPr id="50" name="Google Shape;50;p22"/>
          <p:cNvSpPr txBox="1">
            <a:spLocks noGrp="1"/>
          </p:cNvSpPr>
          <p:nvPr>
            <p:ph type="ctrTitle"/>
          </p:nvPr>
        </p:nvSpPr>
        <p:spPr>
          <a:xfrm>
            <a:off x="1089059" y="2869550"/>
            <a:ext cx="7326312" cy="49498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B1944"/>
              </a:buClr>
              <a:buSzPts val="3600"/>
              <a:buFont typeface="Calibri"/>
              <a:buNone/>
              <a:defRPr sz="3600" b="1">
                <a:solidFill>
                  <a:srgbClr val="0B194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subTitle" idx="1"/>
          </p:nvPr>
        </p:nvSpPr>
        <p:spPr>
          <a:xfrm>
            <a:off x="1089059" y="3524601"/>
            <a:ext cx="7326312" cy="749808"/>
          </a:xfrm>
          <a:prstGeom prst="rect">
            <a:avLst/>
          </a:prstGeom>
          <a:noFill/>
          <a:ln>
            <a:noFill/>
          </a:ln>
        </p:spPr>
        <p:txBody>
          <a:bodyPr spcFirstLastPara="1" wrap="square" lIns="0" tIns="0" rIns="0" bIns="0" anchor="t" anchorCtr="0">
            <a:noAutofit/>
          </a:bodyPr>
          <a:lstStyle>
            <a:lvl1pPr lvl="0" algn="l">
              <a:lnSpc>
                <a:spcPct val="90000"/>
              </a:lnSpc>
              <a:spcBef>
                <a:spcPts val="750"/>
              </a:spcBef>
              <a:spcAft>
                <a:spcPts val="0"/>
              </a:spcAft>
              <a:buSzPts val="2700"/>
              <a:buNone/>
              <a:defRPr sz="2700">
                <a:solidFill>
                  <a:srgbClr val="F8AC00"/>
                </a:solidFill>
              </a:defRPr>
            </a:lvl1pPr>
            <a:lvl2pPr lvl="1" algn="ctr">
              <a:lnSpc>
                <a:spcPct val="90000"/>
              </a:lnSpc>
              <a:spcBef>
                <a:spcPts val="375"/>
              </a:spcBef>
              <a:spcAft>
                <a:spcPts val="0"/>
              </a:spcAft>
              <a:buSzPts val="1200"/>
              <a:buNone/>
              <a:defRPr sz="1500"/>
            </a:lvl2pPr>
            <a:lvl3pPr lvl="2" algn="ctr">
              <a:lnSpc>
                <a:spcPct val="90000"/>
              </a:lnSpc>
              <a:spcBef>
                <a:spcPts val="375"/>
              </a:spcBef>
              <a:spcAft>
                <a:spcPts val="0"/>
              </a:spcAft>
              <a:buSzPts val="1080"/>
              <a:buNone/>
              <a:defRPr sz="1350"/>
            </a:lvl3pPr>
            <a:lvl4pPr lvl="3" algn="ctr">
              <a:lnSpc>
                <a:spcPct val="90000"/>
              </a:lnSpc>
              <a:spcBef>
                <a:spcPts val="375"/>
              </a:spcBef>
              <a:spcAft>
                <a:spcPts val="0"/>
              </a:spcAft>
              <a:buSzPts val="960"/>
              <a:buNone/>
              <a:defRPr sz="1200"/>
            </a:lvl4pPr>
            <a:lvl5pPr lvl="4" algn="ctr">
              <a:lnSpc>
                <a:spcPct val="90000"/>
              </a:lnSpc>
              <a:spcBef>
                <a:spcPts val="375"/>
              </a:spcBef>
              <a:spcAft>
                <a:spcPts val="0"/>
              </a:spcAft>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2" name="Google Shape;52;p22"/>
          <p:cNvSpPr txBox="1">
            <a:spLocks noGrp="1"/>
          </p:cNvSpPr>
          <p:nvPr>
            <p:ph type="body" idx="2"/>
          </p:nvPr>
        </p:nvSpPr>
        <p:spPr>
          <a:xfrm>
            <a:off x="1089061" y="4272200"/>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1">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22"/>
          <p:cNvSpPr txBox="1">
            <a:spLocks noGrp="1"/>
          </p:cNvSpPr>
          <p:nvPr>
            <p:ph type="body" idx="3"/>
          </p:nvPr>
        </p:nvSpPr>
        <p:spPr>
          <a:xfrm>
            <a:off x="1089061" y="4518412"/>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0">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22"/>
          <p:cNvSpPr txBox="1">
            <a:spLocks noGrp="1"/>
          </p:cNvSpPr>
          <p:nvPr>
            <p:ph type="body" idx="4"/>
          </p:nvPr>
        </p:nvSpPr>
        <p:spPr>
          <a:xfrm>
            <a:off x="1089061" y="2421788"/>
            <a:ext cx="3914775" cy="14467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000"/>
              <a:buNone/>
              <a:defRPr sz="1000" b="0">
                <a:solidFill>
                  <a:srgbClr val="4444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5"/>
        <p:cNvGrpSpPr/>
        <p:nvPr/>
      </p:nvGrpSpPr>
      <p:grpSpPr>
        <a:xfrm>
          <a:off x="0" y="0"/>
          <a:ext cx="0" cy="0"/>
          <a:chOff x="0" y="0"/>
          <a:chExt cx="0" cy="0"/>
        </a:xfrm>
      </p:grpSpPr>
      <p:pic>
        <p:nvPicPr>
          <p:cNvPr id="56" name="Google Shape;56;p23"/>
          <p:cNvPicPr preferRelativeResize="0"/>
          <p:nvPr/>
        </p:nvPicPr>
        <p:blipFill rotWithShape="1">
          <a:blip r:embed="rId2">
            <a:alphaModFix/>
          </a:blip>
          <a:srcRect t="22648" b="47037"/>
          <a:stretch/>
        </p:blipFill>
        <p:spPr>
          <a:xfrm>
            <a:off x="3707" y="-13577"/>
            <a:ext cx="9153941" cy="1850066"/>
          </a:xfrm>
          <a:prstGeom prst="rect">
            <a:avLst/>
          </a:prstGeom>
          <a:noFill/>
          <a:ln>
            <a:noFill/>
          </a:ln>
        </p:spPr>
      </p:pic>
      <p:grpSp>
        <p:nvGrpSpPr>
          <p:cNvPr id="57" name="Google Shape;57;p23"/>
          <p:cNvGrpSpPr/>
          <p:nvPr/>
        </p:nvGrpSpPr>
        <p:grpSpPr>
          <a:xfrm>
            <a:off x="0" y="2"/>
            <a:ext cx="674688" cy="5715001"/>
            <a:chOff x="0" y="0"/>
            <a:chExt cx="1349376" cy="10287001"/>
          </a:xfrm>
        </p:grpSpPr>
        <p:sp>
          <p:nvSpPr>
            <p:cNvPr id="58" name="Google Shape;58;p23"/>
            <p:cNvSpPr/>
            <p:nvPr/>
          </p:nvSpPr>
          <p:spPr>
            <a:xfrm>
              <a:off x="306388" y="5513388"/>
              <a:ext cx="1042988" cy="4773613"/>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59" name="Google Shape;59;p23"/>
            <p:cNvSpPr/>
            <p:nvPr/>
          </p:nvSpPr>
          <p:spPr>
            <a:xfrm>
              <a:off x="0" y="0"/>
              <a:ext cx="1017588" cy="10287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grpSp>
      <p:pic>
        <p:nvPicPr>
          <p:cNvPr id="60" name="Google Shape;60;p23"/>
          <p:cNvPicPr preferRelativeResize="0"/>
          <p:nvPr/>
        </p:nvPicPr>
        <p:blipFill rotWithShape="1">
          <a:blip r:embed="rId3">
            <a:alphaModFix/>
          </a:blip>
          <a:srcRect/>
          <a:stretch/>
        </p:blipFill>
        <p:spPr>
          <a:xfrm>
            <a:off x="6774184" y="5024359"/>
            <a:ext cx="1927564" cy="471576"/>
          </a:xfrm>
          <a:prstGeom prst="rect">
            <a:avLst/>
          </a:prstGeom>
          <a:noFill/>
          <a:ln>
            <a:noFill/>
          </a:ln>
        </p:spPr>
      </p:pic>
      <p:cxnSp>
        <p:nvCxnSpPr>
          <p:cNvPr id="61" name="Google Shape;61;p23"/>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
        <p:nvSpPr>
          <p:cNvPr id="62" name="Google Shape;62;p23"/>
          <p:cNvSpPr txBox="1">
            <a:spLocks noGrp="1"/>
          </p:cNvSpPr>
          <p:nvPr>
            <p:ph type="ctrTitle"/>
          </p:nvPr>
        </p:nvSpPr>
        <p:spPr>
          <a:xfrm>
            <a:off x="1089059" y="2869550"/>
            <a:ext cx="7326312" cy="49498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B1944"/>
              </a:buClr>
              <a:buSzPts val="3600"/>
              <a:buFont typeface="Calibri"/>
              <a:buNone/>
              <a:defRPr sz="3600" b="1">
                <a:solidFill>
                  <a:srgbClr val="0B194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txBox="1">
            <a:spLocks noGrp="1"/>
          </p:cNvSpPr>
          <p:nvPr>
            <p:ph type="subTitle" idx="1"/>
          </p:nvPr>
        </p:nvSpPr>
        <p:spPr>
          <a:xfrm>
            <a:off x="1089059" y="3524601"/>
            <a:ext cx="7326312" cy="749808"/>
          </a:xfrm>
          <a:prstGeom prst="rect">
            <a:avLst/>
          </a:prstGeom>
          <a:noFill/>
          <a:ln>
            <a:noFill/>
          </a:ln>
        </p:spPr>
        <p:txBody>
          <a:bodyPr spcFirstLastPara="1" wrap="square" lIns="0" tIns="0" rIns="0" bIns="0" anchor="t" anchorCtr="0">
            <a:noAutofit/>
          </a:bodyPr>
          <a:lstStyle>
            <a:lvl1pPr lvl="0" algn="l">
              <a:lnSpc>
                <a:spcPct val="90000"/>
              </a:lnSpc>
              <a:spcBef>
                <a:spcPts val="750"/>
              </a:spcBef>
              <a:spcAft>
                <a:spcPts val="0"/>
              </a:spcAft>
              <a:buSzPts val="2700"/>
              <a:buNone/>
              <a:defRPr sz="2700">
                <a:solidFill>
                  <a:srgbClr val="F8AC00"/>
                </a:solidFill>
              </a:defRPr>
            </a:lvl1pPr>
            <a:lvl2pPr lvl="1" algn="ctr">
              <a:lnSpc>
                <a:spcPct val="90000"/>
              </a:lnSpc>
              <a:spcBef>
                <a:spcPts val="375"/>
              </a:spcBef>
              <a:spcAft>
                <a:spcPts val="0"/>
              </a:spcAft>
              <a:buSzPts val="1200"/>
              <a:buNone/>
              <a:defRPr sz="1500"/>
            </a:lvl2pPr>
            <a:lvl3pPr lvl="2" algn="ctr">
              <a:lnSpc>
                <a:spcPct val="90000"/>
              </a:lnSpc>
              <a:spcBef>
                <a:spcPts val="375"/>
              </a:spcBef>
              <a:spcAft>
                <a:spcPts val="0"/>
              </a:spcAft>
              <a:buSzPts val="1080"/>
              <a:buNone/>
              <a:defRPr sz="1350"/>
            </a:lvl3pPr>
            <a:lvl4pPr lvl="3" algn="ctr">
              <a:lnSpc>
                <a:spcPct val="90000"/>
              </a:lnSpc>
              <a:spcBef>
                <a:spcPts val="375"/>
              </a:spcBef>
              <a:spcAft>
                <a:spcPts val="0"/>
              </a:spcAft>
              <a:buSzPts val="960"/>
              <a:buNone/>
              <a:defRPr sz="1200"/>
            </a:lvl4pPr>
            <a:lvl5pPr lvl="4" algn="ctr">
              <a:lnSpc>
                <a:spcPct val="90000"/>
              </a:lnSpc>
              <a:spcBef>
                <a:spcPts val="375"/>
              </a:spcBef>
              <a:spcAft>
                <a:spcPts val="0"/>
              </a:spcAft>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4" name="Google Shape;64;p23"/>
          <p:cNvSpPr txBox="1">
            <a:spLocks noGrp="1"/>
          </p:cNvSpPr>
          <p:nvPr>
            <p:ph type="body" idx="2"/>
          </p:nvPr>
        </p:nvSpPr>
        <p:spPr>
          <a:xfrm>
            <a:off x="1089061" y="4272200"/>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1">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23"/>
          <p:cNvSpPr txBox="1">
            <a:spLocks noGrp="1"/>
          </p:cNvSpPr>
          <p:nvPr>
            <p:ph type="body" idx="3"/>
          </p:nvPr>
        </p:nvSpPr>
        <p:spPr>
          <a:xfrm>
            <a:off x="1089061" y="4518412"/>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0">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23"/>
          <p:cNvSpPr txBox="1">
            <a:spLocks noGrp="1"/>
          </p:cNvSpPr>
          <p:nvPr>
            <p:ph type="body" idx="4"/>
          </p:nvPr>
        </p:nvSpPr>
        <p:spPr>
          <a:xfrm>
            <a:off x="1089061" y="2421788"/>
            <a:ext cx="3914775" cy="14467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000"/>
              <a:buNone/>
              <a:defRPr sz="1000" b="0">
                <a:solidFill>
                  <a:srgbClr val="4444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7"/>
        <p:cNvGrpSpPr/>
        <p:nvPr/>
      </p:nvGrpSpPr>
      <p:grpSpPr>
        <a:xfrm>
          <a:off x="0" y="0"/>
          <a:ext cx="0" cy="0"/>
          <a:chOff x="0" y="0"/>
          <a:chExt cx="0" cy="0"/>
        </a:xfrm>
      </p:grpSpPr>
      <p:pic>
        <p:nvPicPr>
          <p:cNvPr id="68" name="Google Shape;68;p24"/>
          <p:cNvPicPr preferRelativeResize="0"/>
          <p:nvPr/>
        </p:nvPicPr>
        <p:blipFill rotWithShape="1">
          <a:blip r:embed="rId2">
            <a:alphaModFix/>
          </a:blip>
          <a:srcRect l="465" t="26307" r="-464" b="43552"/>
          <a:stretch/>
        </p:blipFill>
        <p:spPr>
          <a:xfrm>
            <a:off x="30566" y="-10635"/>
            <a:ext cx="9154634" cy="1839435"/>
          </a:xfrm>
          <a:prstGeom prst="rect">
            <a:avLst/>
          </a:prstGeom>
          <a:noFill/>
          <a:ln>
            <a:noFill/>
          </a:ln>
        </p:spPr>
      </p:pic>
      <p:sp>
        <p:nvSpPr>
          <p:cNvPr id="69" name="Google Shape;69;p24"/>
          <p:cNvSpPr txBox="1">
            <a:spLocks noGrp="1"/>
          </p:cNvSpPr>
          <p:nvPr>
            <p:ph type="ctrTitle"/>
          </p:nvPr>
        </p:nvSpPr>
        <p:spPr>
          <a:xfrm>
            <a:off x="1089059" y="2869550"/>
            <a:ext cx="7326312" cy="49498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B1944"/>
              </a:buClr>
              <a:buSzPts val="3600"/>
              <a:buFont typeface="Calibri"/>
              <a:buNone/>
              <a:defRPr sz="3600" b="1">
                <a:solidFill>
                  <a:srgbClr val="0B194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subTitle" idx="1"/>
          </p:nvPr>
        </p:nvSpPr>
        <p:spPr>
          <a:xfrm>
            <a:off x="1089059" y="3524601"/>
            <a:ext cx="7326312" cy="749808"/>
          </a:xfrm>
          <a:prstGeom prst="rect">
            <a:avLst/>
          </a:prstGeom>
          <a:noFill/>
          <a:ln>
            <a:noFill/>
          </a:ln>
        </p:spPr>
        <p:txBody>
          <a:bodyPr spcFirstLastPara="1" wrap="square" lIns="0" tIns="0" rIns="0" bIns="0" anchor="t" anchorCtr="0">
            <a:noAutofit/>
          </a:bodyPr>
          <a:lstStyle>
            <a:lvl1pPr lvl="0" algn="l">
              <a:lnSpc>
                <a:spcPct val="90000"/>
              </a:lnSpc>
              <a:spcBef>
                <a:spcPts val="750"/>
              </a:spcBef>
              <a:spcAft>
                <a:spcPts val="0"/>
              </a:spcAft>
              <a:buSzPts val="2700"/>
              <a:buNone/>
              <a:defRPr sz="2700">
                <a:solidFill>
                  <a:srgbClr val="F8AC00"/>
                </a:solidFill>
              </a:defRPr>
            </a:lvl1pPr>
            <a:lvl2pPr lvl="1" algn="ctr">
              <a:lnSpc>
                <a:spcPct val="90000"/>
              </a:lnSpc>
              <a:spcBef>
                <a:spcPts val="375"/>
              </a:spcBef>
              <a:spcAft>
                <a:spcPts val="0"/>
              </a:spcAft>
              <a:buSzPts val="1200"/>
              <a:buNone/>
              <a:defRPr sz="1500"/>
            </a:lvl2pPr>
            <a:lvl3pPr lvl="2" algn="ctr">
              <a:lnSpc>
                <a:spcPct val="90000"/>
              </a:lnSpc>
              <a:spcBef>
                <a:spcPts val="375"/>
              </a:spcBef>
              <a:spcAft>
                <a:spcPts val="0"/>
              </a:spcAft>
              <a:buSzPts val="1080"/>
              <a:buNone/>
              <a:defRPr sz="1350"/>
            </a:lvl3pPr>
            <a:lvl4pPr lvl="3" algn="ctr">
              <a:lnSpc>
                <a:spcPct val="90000"/>
              </a:lnSpc>
              <a:spcBef>
                <a:spcPts val="375"/>
              </a:spcBef>
              <a:spcAft>
                <a:spcPts val="0"/>
              </a:spcAft>
              <a:buSzPts val="960"/>
              <a:buNone/>
              <a:defRPr sz="1200"/>
            </a:lvl4pPr>
            <a:lvl5pPr lvl="4" algn="ctr">
              <a:lnSpc>
                <a:spcPct val="90000"/>
              </a:lnSpc>
              <a:spcBef>
                <a:spcPts val="375"/>
              </a:spcBef>
              <a:spcAft>
                <a:spcPts val="0"/>
              </a:spcAft>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grpSp>
        <p:nvGrpSpPr>
          <p:cNvPr id="71" name="Google Shape;71;p24"/>
          <p:cNvGrpSpPr/>
          <p:nvPr/>
        </p:nvGrpSpPr>
        <p:grpSpPr>
          <a:xfrm>
            <a:off x="0" y="2"/>
            <a:ext cx="674688" cy="5715001"/>
            <a:chOff x="0" y="0"/>
            <a:chExt cx="1349376" cy="10287001"/>
          </a:xfrm>
        </p:grpSpPr>
        <p:sp>
          <p:nvSpPr>
            <p:cNvPr id="72" name="Google Shape;72;p24"/>
            <p:cNvSpPr/>
            <p:nvPr/>
          </p:nvSpPr>
          <p:spPr>
            <a:xfrm>
              <a:off x="306388" y="5513388"/>
              <a:ext cx="1042988" cy="4773613"/>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73" name="Google Shape;73;p24"/>
            <p:cNvSpPr/>
            <p:nvPr/>
          </p:nvSpPr>
          <p:spPr>
            <a:xfrm>
              <a:off x="0" y="0"/>
              <a:ext cx="1017588" cy="10287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grpSp>
      <p:sp>
        <p:nvSpPr>
          <p:cNvPr id="74" name="Google Shape;74;p24"/>
          <p:cNvSpPr txBox="1">
            <a:spLocks noGrp="1"/>
          </p:cNvSpPr>
          <p:nvPr>
            <p:ph type="body" idx="2"/>
          </p:nvPr>
        </p:nvSpPr>
        <p:spPr>
          <a:xfrm>
            <a:off x="1089061" y="4272200"/>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1">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4"/>
          <p:cNvSpPr txBox="1">
            <a:spLocks noGrp="1"/>
          </p:cNvSpPr>
          <p:nvPr>
            <p:ph type="body" idx="3"/>
          </p:nvPr>
        </p:nvSpPr>
        <p:spPr>
          <a:xfrm>
            <a:off x="1089061" y="4518412"/>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0">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24"/>
          <p:cNvSpPr txBox="1">
            <a:spLocks noGrp="1"/>
          </p:cNvSpPr>
          <p:nvPr>
            <p:ph type="body" idx="4"/>
          </p:nvPr>
        </p:nvSpPr>
        <p:spPr>
          <a:xfrm>
            <a:off x="1089061" y="2421788"/>
            <a:ext cx="3914775" cy="14467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000"/>
              <a:buNone/>
              <a:defRPr sz="1000" b="0">
                <a:solidFill>
                  <a:srgbClr val="4444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7" name="Google Shape;77;p24"/>
          <p:cNvPicPr preferRelativeResize="0"/>
          <p:nvPr/>
        </p:nvPicPr>
        <p:blipFill rotWithShape="1">
          <a:blip r:embed="rId3">
            <a:alphaModFix/>
          </a:blip>
          <a:srcRect/>
          <a:stretch/>
        </p:blipFill>
        <p:spPr>
          <a:xfrm>
            <a:off x="6774184" y="5024359"/>
            <a:ext cx="1927564" cy="471576"/>
          </a:xfrm>
          <a:prstGeom prst="rect">
            <a:avLst/>
          </a:prstGeom>
          <a:noFill/>
          <a:ln>
            <a:noFill/>
          </a:ln>
        </p:spPr>
      </p:pic>
      <p:cxnSp>
        <p:nvCxnSpPr>
          <p:cNvPr id="78" name="Google Shape;78;p24"/>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9"/>
        <p:cNvGrpSpPr/>
        <p:nvPr/>
      </p:nvGrpSpPr>
      <p:grpSpPr>
        <a:xfrm>
          <a:off x="0" y="0"/>
          <a:ext cx="0" cy="0"/>
          <a:chOff x="0" y="0"/>
          <a:chExt cx="0" cy="0"/>
        </a:xfrm>
      </p:grpSpPr>
      <p:pic>
        <p:nvPicPr>
          <p:cNvPr id="80" name="Google Shape;80;p25"/>
          <p:cNvPicPr preferRelativeResize="0"/>
          <p:nvPr/>
        </p:nvPicPr>
        <p:blipFill rotWithShape="1">
          <a:blip r:embed="rId2">
            <a:alphaModFix/>
          </a:blip>
          <a:srcRect l="-446" t="26171" r="445" b="43233"/>
          <a:stretch/>
        </p:blipFill>
        <p:spPr>
          <a:xfrm>
            <a:off x="-11093" y="0"/>
            <a:ext cx="9166776" cy="1869744"/>
          </a:xfrm>
          <a:prstGeom prst="rect">
            <a:avLst/>
          </a:prstGeom>
          <a:noFill/>
          <a:ln>
            <a:noFill/>
          </a:ln>
        </p:spPr>
      </p:pic>
      <p:sp>
        <p:nvSpPr>
          <p:cNvPr id="81" name="Google Shape;81;p25"/>
          <p:cNvSpPr txBox="1">
            <a:spLocks noGrp="1"/>
          </p:cNvSpPr>
          <p:nvPr>
            <p:ph type="ctrTitle"/>
          </p:nvPr>
        </p:nvSpPr>
        <p:spPr>
          <a:xfrm>
            <a:off x="1089059" y="2869550"/>
            <a:ext cx="7326312" cy="49498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B1944"/>
              </a:buClr>
              <a:buSzPts val="3600"/>
              <a:buFont typeface="Calibri"/>
              <a:buNone/>
              <a:defRPr sz="3600" b="1">
                <a:solidFill>
                  <a:srgbClr val="0B194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5"/>
          <p:cNvSpPr txBox="1">
            <a:spLocks noGrp="1"/>
          </p:cNvSpPr>
          <p:nvPr>
            <p:ph type="subTitle" idx="1"/>
          </p:nvPr>
        </p:nvSpPr>
        <p:spPr>
          <a:xfrm>
            <a:off x="1089059" y="3524601"/>
            <a:ext cx="7326312" cy="749808"/>
          </a:xfrm>
          <a:prstGeom prst="rect">
            <a:avLst/>
          </a:prstGeom>
          <a:noFill/>
          <a:ln>
            <a:noFill/>
          </a:ln>
        </p:spPr>
        <p:txBody>
          <a:bodyPr spcFirstLastPara="1" wrap="square" lIns="0" tIns="0" rIns="0" bIns="0" anchor="t" anchorCtr="0">
            <a:noAutofit/>
          </a:bodyPr>
          <a:lstStyle>
            <a:lvl1pPr lvl="0" algn="l">
              <a:lnSpc>
                <a:spcPct val="90000"/>
              </a:lnSpc>
              <a:spcBef>
                <a:spcPts val="750"/>
              </a:spcBef>
              <a:spcAft>
                <a:spcPts val="0"/>
              </a:spcAft>
              <a:buSzPts val="2700"/>
              <a:buNone/>
              <a:defRPr sz="2700">
                <a:solidFill>
                  <a:srgbClr val="F8AC00"/>
                </a:solidFill>
              </a:defRPr>
            </a:lvl1pPr>
            <a:lvl2pPr lvl="1" algn="ctr">
              <a:lnSpc>
                <a:spcPct val="90000"/>
              </a:lnSpc>
              <a:spcBef>
                <a:spcPts val="375"/>
              </a:spcBef>
              <a:spcAft>
                <a:spcPts val="0"/>
              </a:spcAft>
              <a:buSzPts val="1200"/>
              <a:buNone/>
              <a:defRPr sz="1500"/>
            </a:lvl2pPr>
            <a:lvl3pPr lvl="2" algn="ctr">
              <a:lnSpc>
                <a:spcPct val="90000"/>
              </a:lnSpc>
              <a:spcBef>
                <a:spcPts val="375"/>
              </a:spcBef>
              <a:spcAft>
                <a:spcPts val="0"/>
              </a:spcAft>
              <a:buSzPts val="1080"/>
              <a:buNone/>
              <a:defRPr sz="1350"/>
            </a:lvl3pPr>
            <a:lvl4pPr lvl="3" algn="ctr">
              <a:lnSpc>
                <a:spcPct val="90000"/>
              </a:lnSpc>
              <a:spcBef>
                <a:spcPts val="375"/>
              </a:spcBef>
              <a:spcAft>
                <a:spcPts val="0"/>
              </a:spcAft>
              <a:buSzPts val="960"/>
              <a:buNone/>
              <a:defRPr sz="1200"/>
            </a:lvl4pPr>
            <a:lvl5pPr lvl="4" algn="ctr">
              <a:lnSpc>
                <a:spcPct val="90000"/>
              </a:lnSpc>
              <a:spcBef>
                <a:spcPts val="375"/>
              </a:spcBef>
              <a:spcAft>
                <a:spcPts val="0"/>
              </a:spcAft>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grpSp>
        <p:nvGrpSpPr>
          <p:cNvPr id="83" name="Google Shape;83;p25"/>
          <p:cNvGrpSpPr/>
          <p:nvPr/>
        </p:nvGrpSpPr>
        <p:grpSpPr>
          <a:xfrm>
            <a:off x="0" y="2"/>
            <a:ext cx="674688" cy="5715001"/>
            <a:chOff x="0" y="0"/>
            <a:chExt cx="1349376" cy="10287001"/>
          </a:xfrm>
        </p:grpSpPr>
        <p:sp>
          <p:nvSpPr>
            <p:cNvPr id="84" name="Google Shape;84;p25"/>
            <p:cNvSpPr/>
            <p:nvPr/>
          </p:nvSpPr>
          <p:spPr>
            <a:xfrm>
              <a:off x="306388" y="5513388"/>
              <a:ext cx="1042988" cy="4773613"/>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85" name="Google Shape;85;p25"/>
            <p:cNvSpPr/>
            <p:nvPr/>
          </p:nvSpPr>
          <p:spPr>
            <a:xfrm>
              <a:off x="0" y="0"/>
              <a:ext cx="1017588" cy="10287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grpSp>
      <p:sp>
        <p:nvSpPr>
          <p:cNvPr id="86" name="Google Shape;86;p25"/>
          <p:cNvSpPr txBox="1">
            <a:spLocks noGrp="1"/>
          </p:cNvSpPr>
          <p:nvPr>
            <p:ph type="body" idx="2"/>
          </p:nvPr>
        </p:nvSpPr>
        <p:spPr>
          <a:xfrm>
            <a:off x="1089061" y="4272200"/>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1">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25"/>
          <p:cNvSpPr txBox="1">
            <a:spLocks noGrp="1"/>
          </p:cNvSpPr>
          <p:nvPr>
            <p:ph type="body" idx="3"/>
          </p:nvPr>
        </p:nvSpPr>
        <p:spPr>
          <a:xfrm>
            <a:off x="1089061" y="4518412"/>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0">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25"/>
          <p:cNvSpPr txBox="1">
            <a:spLocks noGrp="1"/>
          </p:cNvSpPr>
          <p:nvPr>
            <p:ph type="body" idx="4"/>
          </p:nvPr>
        </p:nvSpPr>
        <p:spPr>
          <a:xfrm>
            <a:off x="1089061" y="2421788"/>
            <a:ext cx="3914775" cy="14467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000"/>
              <a:buNone/>
              <a:defRPr sz="1000" b="0">
                <a:solidFill>
                  <a:srgbClr val="4444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9" name="Google Shape;89;p25"/>
          <p:cNvPicPr preferRelativeResize="0"/>
          <p:nvPr/>
        </p:nvPicPr>
        <p:blipFill rotWithShape="1">
          <a:blip r:embed="rId3">
            <a:alphaModFix/>
          </a:blip>
          <a:srcRect/>
          <a:stretch/>
        </p:blipFill>
        <p:spPr>
          <a:xfrm>
            <a:off x="6774184" y="5024359"/>
            <a:ext cx="1927564" cy="471576"/>
          </a:xfrm>
          <a:prstGeom prst="rect">
            <a:avLst/>
          </a:prstGeom>
          <a:noFill/>
          <a:ln>
            <a:noFill/>
          </a:ln>
        </p:spPr>
      </p:pic>
      <p:cxnSp>
        <p:nvCxnSpPr>
          <p:cNvPr id="90" name="Google Shape;90;p25"/>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91"/>
        <p:cNvGrpSpPr/>
        <p:nvPr/>
      </p:nvGrpSpPr>
      <p:grpSpPr>
        <a:xfrm>
          <a:off x="0" y="0"/>
          <a:ext cx="0" cy="0"/>
          <a:chOff x="0" y="0"/>
          <a:chExt cx="0" cy="0"/>
        </a:xfrm>
      </p:grpSpPr>
      <p:pic>
        <p:nvPicPr>
          <p:cNvPr id="92" name="Google Shape;92;p26"/>
          <p:cNvPicPr preferRelativeResize="0"/>
          <p:nvPr/>
        </p:nvPicPr>
        <p:blipFill rotWithShape="1">
          <a:blip r:embed="rId2">
            <a:alphaModFix/>
          </a:blip>
          <a:srcRect t="22514" b="47294"/>
          <a:stretch/>
        </p:blipFill>
        <p:spPr>
          <a:xfrm>
            <a:off x="0" y="-25664"/>
            <a:ext cx="9138684" cy="1839429"/>
          </a:xfrm>
          <a:prstGeom prst="rect">
            <a:avLst/>
          </a:prstGeom>
          <a:noFill/>
          <a:ln>
            <a:noFill/>
          </a:ln>
        </p:spPr>
      </p:pic>
      <p:sp>
        <p:nvSpPr>
          <p:cNvPr id="93" name="Google Shape;93;p26"/>
          <p:cNvSpPr txBox="1">
            <a:spLocks noGrp="1"/>
          </p:cNvSpPr>
          <p:nvPr>
            <p:ph type="ctrTitle"/>
          </p:nvPr>
        </p:nvSpPr>
        <p:spPr>
          <a:xfrm>
            <a:off x="1089059" y="2869550"/>
            <a:ext cx="7326312" cy="49498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B1944"/>
              </a:buClr>
              <a:buSzPts val="3600"/>
              <a:buFont typeface="Calibri"/>
              <a:buNone/>
              <a:defRPr sz="3600" b="1">
                <a:solidFill>
                  <a:srgbClr val="0B194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subTitle" idx="1"/>
          </p:nvPr>
        </p:nvSpPr>
        <p:spPr>
          <a:xfrm>
            <a:off x="1089059" y="3524601"/>
            <a:ext cx="7326312" cy="749808"/>
          </a:xfrm>
          <a:prstGeom prst="rect">
            <a:avLst/>
          </a:prstGeom>
          <a:noFill/>
          <a:ln>
            <a:noFill/>
          </a:ln>
        </p:spPr>
        <p:txBody>
          <a:bodyPr spcFirstLastPara="1" wrap="square" lIns="0" tIns="0" rIns="0" bIns="0" anchor="t" anchorCtr="0">
            <a:noAutofit/>
          </a:bodyPr>
          <a:lstStyle>
            <a:lvl1pPr lvl="0" algn="l">
              <a:lnSpc>
                <a:spcPct val="90000"/>
              </a:lnSpc>
              <a:spcBef>
                <a:spcPts val="750"/>
              </a:spcBef>
              <a:spcAft>
                <a:spcPts val="0"/>
              </a:spcAft>
              <a:buSzPts val="2700"/>
              <a:buNone/>
              <a:defRPr sz="2700">
                <a:solidFill>
                  <a:srgbClr val="F8AC00"/>
                </a:solidFill>
              </a:defRPr>
            </a:lvl1pPr>
            <a:lvl2pPr lvl="1" algn="ctr">
              <a:lnSpc>
                <a:spcPct val="90000"/>
              </a:lnSpc>
              <a:spcBef>
                <a:spcPts val="375"/>
              </a:spcBef>
              <a:spcAft>
                <a:spcPts val="0"/>
              </a:spcAft>
              <a:buSzPts val="1200"/>
              <a:buNone/>
              <a:defRPr sz="1500"/>
            </a:lvl2pPr>
            <a:lvl3pPr lvl="2" algn="ctr">
              <a:lnSpc>
                <a:spcPct val="90000"/>
              </a:lnSpc>
              <a:spcBef>
                <a:spcPts val="375"/>
              </a:spcBef>
              <a:spcAft>
                <a:spcPts val="0"/>
              </a:spcAft>
              <a:buSzPts val="1080"/>
              <a:buNone/>
              <a:defRPr sz="1350"/>
            </a:lvl3pPr>
            <a:lvl4pPr lvl="3" algn="ctr">
              <a:lnSpc>
                <a:spcPct val="90000"/>
              </a:lnSpc>
              <a:spcBef>
                <a:spcPts val="375"/>
              </a:spcBef>
              <a:spcAft>
                <a:spcPts val="0"/>
              </a:spcAft>
              <a:buSzPts val="960"/>
              <a:buNone/>
              <a:defRPr sz="1200"/>
            </a:lvl4pPr>
            <a:lvl5pPr lvl="4" algn="ctr">
              <a:lnSpc>
                <a:spcPct val="90000"/>
              </a:lnSpc>
              <a:spcBef>
                <a:spcPts val="375"/>
              </a:spcBef>
              <a:spcAft>
                <a:spcPts val="0"/>
              </a:spcAft>
              <a:buSzPts val="96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grpSp>
        <p:nvGrpSpPr>
          <p:cNvPr id="95" name="Google Shape;95;p26"/>
          <p:cNvGrpSpPr/>
          <p:nvPr/>
        </p:nvGrpSpPr>
        <p:grpSpPr>
          <a:xfrm>
            <a:off x="0" y="2"/>
            <a:ext cx="674688" cy="5715001"/>
            <a:chOff x="0" y="0"/>
            <a:chExt cx="1349376" cy="10287001"/>
          </a:xfrm>
        </p:grpSpPr>
        <p:sp>
          <p:nvSpPr>
            <p:cNvPr id="96" name="Google Shape;96;p26"/>
            <p:cNvSpPr/>
            <p:nvPr/>
          </p:nvSpPr>
          <p:spPr>
            <a:xfrm>
              <a:off x="306388" y="5513388"/>
              <a:ext cx="1042988" cy="4773613"/>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97" name="Google Shape;97;p26"/>
            <p:cNvSpPr/>
            <p:nvPr/>
          </p:nvSpPr>
          <p:spPr>
            <a:xfrm>
              <a:off x="0" y="0"/>
              <a:ext cx="1017588" cy="10287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grpSp>
      <p:sp>
        <p:nvSpPr>
          <p:cNvPr id="98" name="Google Shape;98;p26"/>
          <p:cNvSpPr txBox="1">
            <a:spLocks noGrp="1"/>
          </p:cNvSpPr>
          <p:nvPr>
            <p:ph type="body" idx="2"/>
          </p:nvPr>
        </p:nvSpPr>
        <p:spPr>
          <a:xfrm>
            <a:off x="1089061" y="4272200"/>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1">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26"/>
          <p:cNvSpPr txBox="1">
            <a:spLocks noGrp="1"/>
          </p:cNvSpPr>
          <p:nvPr>
            <p:ph type="body" idx="3"/>
          </p:nvPr>
        </p:nvSpPr>
        <p:spPr>
          <a:xfrm>
            <a:off x="1089061" y="4518412"/>
            <a:ext cx="3914775" cy="24473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300"/>
              <a:buNone/>
              <a:defRPr sz="1300" b="0">
                <a:solidFill>
                  <a:srgbClr val="0B19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26"/>
          <p:cNvSpPr txBox="1">
            <a:spLocks noGrp="1"/>
          </p:cNvSpPr>
          <p:nvPr>
            <p:ph type="body" idx="4"/>
          </p:nvPr>
        </p:nvSpPr>
        <p:spPr>
          <a:xfrm>
            <a:off x="1089061" y="2421788"/>
            <a:ext cx="3914775" cy="14467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SzPts val="1000"/>
              <a:buNone/>
              <a:defRPr sz="1000" b="0">
                <a:solidFill>
                  <a:srgbClr val="444444"/>
                </a:solidFill>
              </a:defRPr>
            </a:lvl1pPr>
            <a:lvl2pPr marL="914400" lvl="1" indent="-228600" algn="l">
              <a:lnSpc>
                <a:spcPct val="90000"/>
              </a:lnSpc>
              <a:spcBef>
                <a:spcPts val="375"/>
              </a:spcBef>
              <a:spcAft>
                <a:spcPts val="0"/>
              </a:spcAft>
              <a:buSzPts val="1920"/>
              <a:buNone/>
              <a:defRPr/>
            </a:lvl2pPr>
            <a:lvl3pPr marL="1371600" lvl="2" indent="-228600" algn="l">
              <a:lnSpc>
                <a:spcPct val="90000"/>
              </a:lnSpc>
              <a:spcBef>
                <a:spcPts val="375"/>
              </a:spcBef>
              <a:spcAft>
                <a:spcPts val="0"/>
              </a:spcAft>
              <a:buSzPts val="1600"/>
              <a:buNone/>
              <a:defRPr/>
            </a:lvl3pPr>
            <a:lvl4pPr marL="1828800" lvl="3" indent="-228600" algn="l">
              <a:lnSpc>
                <a:spcPct val="90000"/>
              </a:lnSpc>
              <a:spcBef>
                <a:spcPts val="375"/>
              </a:spcBef>
              <a:spcAft>
                <a:spcPts val="0"/>
              </a:spcAft>
              <a:buSzPts val="1440"/>
              <a:buNone/>
              <a:defRPr/>
            </a:lvl4pPr>
            <a:lvl5pPr marL="2286000" lvl="4" indent="-228600" algn="l">
              <a:lnSpc>
                <a:spcPct val="90000"/>
              </a:lnSpc>
              <a:spcBef>
                <a:spcPts val="375"/>
              </a:spcBef>
              <a:spcAft>
                <a:spcPts val="0"/>
              </a:spcAft>
              <a:buSzPts val="144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1" name="Google Shape;101;p26"/>
          <p:cNvPicPr preferRelativeResize="0"/>
          <p:nvPr/>
        </p:nvPicPr>
        <p:blipFill rotWithShape="1">
          <a:blip r:embed="rId3">
            <a:alphaModFix/>
          </a:blip>
          <a:srcRect/>
          <a:stretch/>
        </p:blipFill>
        <p:spPr>
          <a:xfrm>
            <a:off x="6774184" y="5024359"/>
            <a:ext cx="1927564" cy="471576"/>
          </a:xfrm>
          <a:prstGeom prst="rect">
            <a:avLst/>
          </a:prstGeom>
          <a:noFill/>
          <a:ln>
            <a:noFill/>
          </a:ln>
        </p:spPr>
      </p:pic>
      <p:cxnSp>
        <p:nvCxnSpPr>
          <p:cNvPr id="102" name="Google Shape;102;p26"/>
          <p:cNvCxnSpPr/>
          <p:nvPr/>
        </p:nvCxnSpPr>
        <p:spPr>
          <a:xfrm flipH="1">
            <a:off x="1089061" y="5319561"/>
            <a:ext cx="5492717" cy="16687"/>
          </a:xfrm>
          <a:prstGeom prst="straightConnector1">
            <a:avLst/>
          </a:prstGeom>
          <a:noFill/>
          <a:ln w="9525" cap="flat" cmpd="sng">
            <a:solidFill>
              <a:srgbClr val="44444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1171253" y="1"/>
            <a:ext cx="7530493" cy="1186664"/>
          </a:xfrm>
          <a:prstGeom prst="rect">
            <a:avLst/>
          </a:prstGeom>
          <a:noFill/>
          <a:ln>
            <a:noFill/>
          </a:ln>
        </p:spPr>
        <p:txBody>
          <a:bodyPr spcFirstLastPara="1" wrap="square" lIns="0" tIns="0" rIns="0" bIns="0" anchor="b" anchorCtr="0">
            <a:normAutofit/>
          </a:bodyPr>
          <a:lstStyle>
            <a:lvl1pPr marR="0" lvl="0" algn="l" rtl="0">
              <a:lnSpc>
                <a:spcPct val="90000"/>
              </a:lnSpc>
              <a:spcBef>
                <a:spcPts val="0"/>
              </a:spcBef>
              <a:spcAft>
                <a:spcPts val="0"/>
              </a:spcAft>
              <a:buClr>
                <a:srgbClr val="0B1944"/>
              </a:buClr>
              <a:buSzPts val="3300"/>
              <a:buFont typeface="Calibri"/>
              <a:buNone/>
              <a:defRPr sz="3300" b="1" i="0" u="none" strike="noStrike" cap="none">
                <a:solidFill>
                  <a:srgbClr val="0B194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1171254" y="1538041"/>
            <a:ext cx="7530494" cy="3173936"/>
          </a:xfrm>
          <a:prstGeom prst="rect">
            <a:avLst/>
          </a:prstGeom>
          <a:noFill/>
          <a:ln>
            <a:noFill/>
          </a:ln>
        </p:spPr>
        <p:txBody>
          <a:bodyPr spcFirstLastPara="1" wrap="square" lIns="0" tIns="0" rIns="0" bIns="0" anchor="t" anchorCtr="0">
            <a:normAutofit/>
          </a:bodyPr>
          <a:lstStyle>
            <a:lvl1pPr marL="457200" marR="0" lvl="0" indent="-400050" algn="l" rtl="0">
              <a:lnSpc>
                <a:spcPct val="90000"/>
              </a:lnSpc>
              <a:spcBef>
                <a:spcPts val="750"/>
              </a:spcBef>
              <a:spcAft>
                <a:spcPts val="0"/>
              </a:spcAft>
              <a:buClr>
                <a:srgbClr val="F8AC00"/>
              </a:buClr>
              <a:buSzPts val="2700"/>
              <a:buFont typeface="Arial"/>
              <a:buChar char="•"/>
              <a:defRPr sz="2700" b="0" i="0" u="none" strike="noStrike" cap="none">
                <a:solidFill>
                  <a:srgbClr val="444444"/>
                </a:solidFill>
                <a:latin typeface="Calibri"/>
                <a:ea typeface="Calibri"/>
                <a:cs typeface="Calibri"/>
                <a:sym typeface="Calibri"/>
              </a:defRPr>
            </a:lvl1pPr>
            <a:lvl2pPr marL="914400" marR="0" lvl="1" indent="-350519" algn="l" rtl="0">
              <a:lnSpc>
                <a:spcPct val="90000"/>
              </a:lnSpc>
              <a:spcBef>
                <a:spcPts val="375"/>
              </a:spcBef>
              <a:spcAft>
                <a:spcPts val="0"/>
              </a:spcAft>
              <a:buClr>
                <a:srgbClr val="F8AC00"/>
              </a:buClr>
              <a:buSzPts val="1920"/>
              <a:buFont typeface="Noto Sans Symbols"/>
              <a:buChar char="▪"/>
              <a:defRPr sz="2400" b="0" i="0" u="none" strike="noStrike" cap="none">
                <a:solidFill>
                  <a:srgbClr val="444444"/>
                </a:solidFill>
                <a:latin typeface="Calibri"/>
                <a:ea typeface="Calibri"/>
                <a:cs typeface="Calibri"/>
                <a:sym typeface="Calibri"/>
              </a:defRPr>
            </a:lvl2pPr>
            <a:lvl3pPr marL="1371600" marR="0" lvl="2" indent="-330200" algn="l" rtl="0">
              <a:lnSpc>
                <a:spcPct val="90000"/>
              </a:lnSpc>
              <a:spcBef>
                <a:spcPts val="375"/>
              </a:spcBef>
              <a:spcAft>
                <a:spcPts val="0"/>
              </a:spcAft>
              <a:buClr>
                <a:srgbClr val="F8AC00"/>
              </a:buClr>
              <a:buSzPts val="1600"/>
              <a:buFont typeface="Noto Sans Symbols"/>
              <a:buChar char="▪"/>
              <a:defRPr sz="2000" b="0" i="0" u="none" strike="noStrike" cap="none">
                <a:solidFill>
                  <a:srgbClr val="444444"/>
                </a:solidFill>
                <a:latin typeface="Calibri"/>
                <a:ea typeface="Calibri"/>
                <a:cs typeface="Calibri"/>
                <a:sym typeface="Calibri"/>
              </a:defRPr>
            </a:lvl3pPr>
            <a:lvl4pPr marL="1828800" marR="0" lvl="3" indent="-320039" algn="l" rtl="0">
              <a:lnSpc>
                <a:spcPct val="90000"/>
              </a:lnSpc>
              <a:spcBef>
                <a:spcPts val="375"/>
              </a:spcBef>
              <a:spcAft>
                <a:spcPts val="0"/>
              </a:spcAft>
              <a:buClr>
                <a:srgbClr val="F8AC00"/>
              </a:buClr>
              <a:buSzPts val="1440"/>
              <a:buFont typeface="Noto Sans Symbols"/>
              <a:buChar char="▪"/>
              <a:defRPr sz="1800" b="0" i="0" u="none" strike="noStrike" cap="none">
                <a:solidFill>
                  <a:srgbClr val="444444"/>
                </a:solidFill>
                <a:latin typeface="Calibri"/>
                <a:ea typeface="Calibri"/>
                <a:cs typeface="Calibri"/>
                <a:sym typeface="Calibri"/>
              </a:defRPr>
            </a:lvl4pPr>
            <a:lvl5pPr marL="2286000" marR="0" lvl="4" indent="-320039" algn="l" rtl="0">
              <a:lnSpc>
                <a:spcPct val="90000"/>
              </a:lnSpc>
              <a:spcBef>
                <a:spcPts val="375"/>
              </a:spcBef>
              <a:spcAft>
                <a:spcPts val="0"/>
              </a:spcAft>
              <a:buClr>
                <a:srgbClr val="F8AC00"/>
              </a:buClr>
              <a:buSzPts val="1440"/>
              <a:buFont typeface="Noto Sans Symbols"/>
              <a:buChar char="▪"/>
              <a:defRPr sz="1800" b="0" i="0" u="none" strike="noStrike" cap="none">
                <a:solidFill>
                  <a:srgbClr val="444444"/>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7"/>
          <p:cNvSpPr/>
          <p:nvPr/>
        </p:nvSpPr>
        <p:spPr>
          <a:xfrm>
            <a:off x="153195" y="3064739"/>
            <a:ext cx="521494" cy="2652008"/>
          </a:xfrm>
          <a:custGeom>
            <a:avLst/>
            <a:gdLst/>
            <a:ahLst/>
            <a:cxnLst/>
            <a:rect l="l" t="t" r="r" b="b"/>
            <a:pathLst>
              <a:path w="657" h="3007" extrusionOk="0">
                <a:moveTo>
                  <a:pt x="657" y="3007"/>
                </a:moveTo>
                <a:lnTo>
                  <a:pt x="0" y="3007"/>
                </a:lnTo>
                <a:lnTo>
                  <a:pt x="0" y="0"/>
                </a:lnTo>
                <a:lnTo>
                  <a:pt x="180" y="0"/>
                </a:lnTo>
                <a:lnTo>
                  <a:pt x="657" y="3007"/>
                </a:lnTo>
                <a:close/>
              </a:path>
            </a:pathLst>
          </a:custGeom>
          <a:solidFill>
            <a:srgbClr val="F8AC00"/>
          </a:solidFill>
          <a:ln>
            <a:noFill/>
          </a:ln>
        </p:spPr>
        <p:txBody>
          <a:bodyPr spcFirstLastPara="1" wrap="square" lIns="45700" tIns="22850" rIns="45700" bIns="2285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
        <p:nvSpPr>
          <p:cNvPr id="13" name="Google Shape;13;p17"/>
          <p:cNvSpPr/>
          <p:nvPr/>
        </p:nvSpPr>
        <p:spPr>
          <a:xfrm>
            <a:off x="0" y="-1"/>
            <a:ext cx="508794" cy="5715000"/>
          </a:xfrm>
          <a:custGeom>
            <a:avLst/>
            <a:gdLst/>
            <a:ahLst/>
            <a:cxnLst/>
            <a:rect l="l" t="t" r="r" b="b"/>
            <a:pathLst>
              <a:path w="641" h="6480" extrusionOk="0">
                <a:moveTo>
                  <a:pt x="641" y="6480"/>
                </a:moveTo>
                <a:lnTo>
                  <a:pt x="0" y="6480"/>
                </a:lnTo>
                <a:lnTo>
                  <a:pt x="0" y="0"/>
                </a:lnTo>
                <a:lnTo>
                  <a:pt x="176" y="0"/>
                </a:lnTo>
                <a:lnTo>
                  <a:pt x="641" y="6480"/>
                </a:lnTo>
                <a:close/>
              </a:path>
            </a:pathLst>
          </a:custGeom>
          <a:solidFill>
            <a:srgbClr val="0B1944"/>
          </a:solidFill>
          <a:ln>
            <a:noFill/>
          </a:ln>
        </p:spPr>
        <p:txBody>
          <a:bodyPr spcFirstLastPara="1" wrap="square" lIns="45700" tIns="22850" rIns="45700" bIns="22850" anchor="t" anchorCtr="0">
            <a:noAutofit/>
          </a:bodyPr>
          <a:lstStyle/>
          <a:p>
            <a:pPr marL="0" marR="0" lvl="0" indent="0" algn="l" rtl="0">
              <a:spcBef>
                <a:spcPts val="0"/>
              </a:spcBef>
              <a:spcAft>
                <a:spcPts val="0"/>
              </a:spcAft>
              <a:buNone/>
            </a:pPr>
            <a:endParaRPr sz="45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e2a3c2178d_0_0"/>
          <p:cNvSpPr txBox="1">
            <a:spLocks noGrp="1"/>
          </p:cNvSpPr>
          <p:nvPr>
            <p:ph type="subTitle" idx="1"/>
          </p:nvPr>
        </p:nvSpPr>
        <p:spPr>
          <a:xfrm>
            <a:off x="1401059" y="4165076"/>
            <a:ext cx="7326300" cy="749700"/>
          </a:xfrm>
          <a:prstGeom prst="rect">
            <a:avLst/>
          </a:prstGeom>
        </p:spPr>
        <p:txBody>
          <a:bodyPr spcFirstLastPara="1" wrap="square" lIns="0" tIns="0" rIns="0" bIns="0" anchor="t" anchorCtr="0">
            <a:noAutofit/>
          </a:bodyPr>
          <a:lstStyle/>
          <a:p>
            <a:pPr marL="0" lvl="0" indent="0" algn="l" rtl="0">
              <a:spcBef>
                <a:spcPts val="750"/>
              </a:spcBef>
              <a:spcAft>
                <a:spcPts val="0"/>
              </a:spcAft>
              <a:buNone/>
            </a:pPr>
            <a:r>
              <a:rPr lang="en-GB"/>
              <a:t>Please find a seat we will be starting at 9am </a:t>
            </a:r>
            <a:endParaRPr/>
          </a:p>
        </p:txBody>
      </p:sp>
      <p:pic>
        <p:nvPicPr>
          <p:cNvPr id="121" name="Google Shape;121;g2e2a3c2178d_0_0"/>
          <p:cNvPicPr preferRelativeResize="0"/>
          <p:nvPr/>
        </p:nvPicPr>
        <p:blipFill>
          <a:blip r:embed="rId3">
            <a:alphaModFix/>
          </a:blip>
          <a:stretch>
            <a:fillRect/>
          </a:stretch>
        </p:blipFill>
        <p:spPr>
          <a:xfrm>
            <a:off x="2648600" y="1950675"/>
            <a:ext cx="4032357" cy="21169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9D0C-5435-2E73-4883-0552D333D3A8}"/>
              </a:ext>
            </a:extLst>
          </p:cNvPr>
          <p:cNvSpPr>
            <a:spLocks noGrp="1"/>
          </p:cNvSpPr>
          <p:nvPr>
            <p:ph type="title"/>
          </p:nvPr>
        </p:nvSpPr>
        <p:spPr>
          <a:xfrm>
            <a:off x="425182" y="-340438"/>
            <a:ext cx="7614409" cy="1164050"/>
          </a:xfrm>
        </p:spPr>
        <p:txBody>
          <a:bodyPr/>
          <a:lstStyle/>
          <a:p>
            <a:r>
              <a:rPr lang="en-US" dirty="0"/>
              <a:t>KAPOW Year 6 overview</a:t>
            </a:r>
          </a:p>
        </p:txBody>
      </p:sp>
      <p:pic>
        <p:nvPicPr>
          <p:cNvPr id="4" name="Picture 3">
            <a:extLst>
              <a:ext uri="{FF2B5EF4-FFF2-40B4-BE49-F238E27FC236}">
                <a16:creationId xmlns:a16="http://schemas.microsoft.com/office/drawing/2014/main" id="{E0A44997-0B58-DC3E-81A9-891A16ADF688}"/>
              </a:ext>
            </a:extLst>
          </p:cNvPr>
          <p:cNvPicPr>
            <a:picLocks noChangeAspect="1"/>
          </p:cNvPicPr>
          <p:nvPr/>
        </p:nvPicPr>
        <p:blipFill>
          <a:blip r:embed="rId2"/>
          <a:stretch>
            <a:fillRect/>
          </a:stretch>
        </p:blipFill>
        <p:spPr>
          <a:xfrm>
            <a:off x="353861" y="823612"/>
            <a:ext cx="8480121" cy="2915349"/>
          </a:xfrm>
          <a:prstGeom prst="rect">
            <a:avLst/>
          </a:prstGeom>
        </p:spPr>
      </p:pic>
      <p:pic>
        <p:nvPicPr>
          <p:cNvPr id="5" name="Picture 4">
            <a:extLst>
              <a:ext uri="{FF2B5EF4-FFF2-40B4-BE49-F238E27FC236}">
                <a16:creationId xmlns:a16="http://schemas.microsoft.com/office/drawing/2014/main" id="{6DF678A5-65AE-0DFC-83C0-50C37CE6700C}"/>
              </a:ext>
            </a:extLst>
          </p:cNvPr>
          <p:cNvPicPr>
            <a:picLocks noChangeAspect="1"/>
          </p:cNvPicPr>
          <p:nvPr/>
        </p:nvPicPr>
        <p:blipFill>
          <a:blip r:embed="rId3"/>
          <a:stretch>
            <a:fillRect/>
          </a:stretch>
        </p:blipFill>
        <p:spPr>
          <a:xfrm>
            <a:off x="685799" y="3329153"/>
            <a:ext cx="8104339" cy="2196740"/>
          </a:xfrm>
          <a:prstGeom prst="rect">
            <a:avLst/>
          </a:prstGeom>
        </p:spPr>
      </p:pic>
    </p:spTree>
    <p:extLst>
      <p:ext uri="{BB962C8B-B14F-4D97-AF65-F5344CB8AC3E}">
        <p14:creationId xmlns:p14="http://schemas.microsoft.com/office/powerpoint/2010/main" val="395450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B416-1529-DF57-9765-691BF8BE41E5}"/>
              </a:ext>
            </a:extLst>
          </p:cNvPr>
          <p:cNvSpPr>
            <a:spLocks noGrp="1"/>
          </p:cNvSpPr>
          <p:nvPr>
            <p:ph type="title"/>
          </p:nvPr>
        </p:nvSpPr>
        <p:spPr/>
        <p:txBody>
          <a:bodyPr/>
          <a:lstStyle/>
          <a:p>
            <a:r>
              <a:rPr lang="en-US" dirty="0"/>
              <a:t>Year 6 - Online overview </a:t>
            </a:r>
          </a:p>
        </p:txBody>
      </p:sp>
      <p:pic>
        <p:nvPicPr>
          <p:cNvPr id="4" name="Picture 3">
            <a:extLst>
              <a:ext uri="{FF2B5EF4-FFF2-40B4-BE49-F238E27FC236}">
                <a16:creationId xmlns:a16="http://schemas.microsoft.com/office/drawing/2014/main" id="{A2AAAF89-549C-13C3-0880-87C344960907}"/>
              </a:ext>
            </a:extLst>
          </p:cNvPr>
          <p:cNvPicPr>
            <a:picLocks noChangeAspect="1"/>
          </p:cNvPicPr>
          <p:nvPr/>
        </p:nvPicPr>
        <p:blipFill>
          <a:blip r:embed="rId2"/>
          <a:stretch>
            <a:fillRect/>
          </a:stretch>
        </p:blipFill>
        <p:spPr>
          <a:xfrm>
            <a:off x="495732" y="1315234"/>
            <a:ext cx="8529218" cy="2642992"/>
          </a:xfrm>
          <a:prstGeom prst="rect">
            <a:avLst/>
          </a:prstGeom>
        </p:spPr>
      </p:pic>
    </p:spTree>
    <p:extLst>
      <p:ext uri="{BB962C8B-B14F-4D97-AF65-F5344CB8AC3E}">
        <p14:creationId xmlns:p14="http://schemas.microsoft.com/office/powerpoint/2010/main" val="2480855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g20e1078e655_0_1090"/>
          <p:cNvPicPr preferRelativeResize="0"/>
          <p:nvPr/>
        </p:nvPicPr>
        <p:blipFill rotWithShape="1">
          <a:blip r:embed="rId3">
            <a:alphaModFix/>
          </a:blip>
          <a:srcRect l="-1853" t="11397" r="1"/>
          <a:stretch/>
        </p:blipFill>
        <p:spPr>
          <a:xfrm>
            <a:off x="2079322" y="325676"/>
            <a:ext cx="4699444" cy="50636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9"/>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B1944"/>
              </a:buClr>
              <a:buSzPts val="3300"/>
              <a:buFont typeface="Calibri"/>
              <a:buNone/>
            </a:pPr>
            <a:r>
              <a:rPr lang="en-GB"/>
              <a:t>Moral and Values Framework </a:t>
            </a:r>
            <a:endParaRPr/>
          </a:p>
        </p:txBody>
      </p:sp>
      <p:sp>
        <p:nvSpPr>
          <p:cNvPr id="415" name="Google Shape;415;p9"/>
          <p:cNvSpPr txBox="1">
            <a:spLocks noGrp="1"/>
          </p:cNvSpPr>
          <p:nvPr>
            <p:ph type="body" idx="1"/>
          </p:nvPr>
        </p:nvSpPr>
        <p:spPr>
          <a:xfrm>
            <a:off x="1089061" y="1521355"/>
            <a:ext cx="7614409" cy="31457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90000"/>
              </a:lnSpc>
              <a:spcBef>
                <a:spcPts val="0"/>
              </a:spcBef>
              <a:spcAft>
                <a:spcPts val="0"/>
              </a:spcAft>
              <a:buSzPct val="100000"/>
              <a:buNone/>
            </a:pPr>
            <a:r>
              <a:rPr lang="en-GB"/>
              <a:t>Our relationships and sex education programme reflects the ethos of our school and British Values and encourages the following: </a:t>
            </a:r>
            <a:endParaRPr/>
          </a:p>
          <a:p>
            <a:pPr marL="228600" lvl="0" indent="-228631" algn="l" rtl="0">
              <a:lnSpc>
                <a:spcPct val="90000"/>
              </a:lnSpc>
              <a:spcBef>
                <a:spcPts val="750"/>
              </a:spcBef>
              <a:spcAft>
                <a:spcPts val="0"/>
              </a:spcAft>
              <a:buClr>
                <a:srgbClr val="F8AC00"/>
              </a:buClr>
              <a:buSzPct val="100000"/>
              <a:buChar char="•"/>
            </a:pPr>
            <a:r>
              <a:rPr lang="en-GB"/>
              <a:t>Respect for self and others </a:t>
            </a:r>
            <a:endParaRPr/>
          </a:p>
          <a:p>
            <a:pPr marL="228600" lvl="0" indent="-228631" algn="l" rtl="0">
              <a:lnSpc>
                <a:spcPct val="90000"/>
              </a:lnSpc>
              <a:spcBef>
                <a:spcPts val="750"/>
              </a:spcBef>
              <a:spcAft>
                <a:spcPts val="0"/>
              </a:spcAft>
              <a:buClr>
                <a:srgbClr val="F8AC00"/>
              </a:buClr>
              <a:buSzPct val="100000"/>
              <a:buChar char="•"/>
            </a:pPr>
            <a:r>
              <a:rPr lang="en-GB"/>
              <a:t>Development of self-awareness and resilience for themselves and for others </a:t>
            </a:r>
            <a:endParaRPr/>
          </a:p>
          <a:p>
            <a:pPr marL="228600" lvl="0" indent="-228631" algn="l" rtl="0">
              <a:lnSpc>
                <a:spcPct val="90000"/>
              </a:lnSpc>
              <a:spcBef>
                <a:spcPts val="750"/>
              </a:spcBef>
              <a:spcAft>
                <a:spcPts val="0"/>
              </a:spcAft>
              <a:buClr>
                <a:srgbClr val="F8AC00"/>
              </a:buClr>
              <a:buSzPct val="100000"/>
              <a:buChar char="•"/>
            </a:pPr>
            <a:r>
              <a:rPr lang="en-GB"/>
              <a:t>Compassion, forgiveness and care when people do not conform to their way of life </a:t>
            </a:r>
            <a:endParaRPr/>
          </a:p>
          <a:p>
            <a:pPr marL="228600" lvl="0" indent="-228631" algn="l" rtl="0">
              <a:lnSpc>
                <a:spcPct val="90000"/>
              </a:lnSpc>
              <a:spcBef>
                <a:spcPts val="750"/>
              </a:spcBef>
              <a:spcAft>
                <a:spcPts val="0"/>
              </a:spcAft>
              <a:buClr>
                <a:srgbClr val="F8AC00"/>
              </a:buClr>
              <a:buSzPct val="100000"/>
              <a:buChar char="•"/>
            </a:pPr>
            <a:r>
              <a:rPr lang="en-GB"/>
              <a:t>An acknowledgement and understanding of diversity regarding religion and culture </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2"/>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rgbClr val="0B1944"/>
              </a:buClr>
              <a:buSzPts val="3300"/>
              <a:buFont typeface="Calibri"/>
              <a:buNone/>
            </a:pPr>
            <a:r>
              <a:rPr lang="en-GB"/>
              <a:t>Children’s questions </a:t>
            </a:r>
            <a:endParaRPr/>
          </a:p>
        </p:txBody>
      </p:sp>
      <p:sp>
        <p:nvSpPr>
          <p:cNvPr id="422" name="Google Shape;422;p12"/>
          <p:cNvSpPr txBox="1">
            <a:spLocks noGrp="1"/>
          </p:cNvSpPr>
          <p:nvPr>
            <p:ph type="body" idx="1"/>
          </p:nvPr>
        </p:nvSpPr>
        <p:spPr>
          <a:xfrm>
            <a:off x="1089061" y="1521355"/>
            <a:ext cx="7614409" cy="3145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700"/>
              <a:buNone/>
            </a:pPr>
            <a:r>
              <a:rPr lang="en-GB"/>
              <a:t>Pupils are given the opportunity to ask questions within each session and have the chance to ask anonymous questions at the end of each session. </a:t>
            </a:r>
            <a:endParaRPr/>
          </a:p>
          <a:p>
            <a:pPr marL="0" lvl="0" indent="0" algn="l" rtl="0">
              <a:lnSpc>
                <a:spcPct val="90000"/>
              </a:lnSpc>
              <a:spcBef>
                <a:spcPts val="750"/>
              </a:spcBef>
              <a:spcAft>
                <a:spcPts val="0"/>
              </a:spcAft>
              <a:buSzPts val="2700"/>
              <a:buNone/>
            </a:pPr>
            <a:r>
              <a:rPr lang="en-GB"/>
              <a:t>Teachers will answer questions which link to the age-related content for their year group. Meaning if they asked a question about content they will learn in Year 6 it will not be answered in Yr 5. </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3"/>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B1944"/>
              </a:buClr>
              <a:buSzPts val="3300"/>
              <a:buFont typeface="Calibri"/>
              <a:buNone/>
            </a:pPr>
            <a:r>
              <a:rPr lang="en-GB"/>
              <a:t>Right to withdraw</a:t>
            </a:r>
            <a:endParaRPr/>
          </a:p>
        </p:txBody>
      </p:sp>
      <p:sp>
        <p:nvSpPr>
          <p:cNvPr id="429" name="Google Shape;429;p13"/>
          <p:cNvSpPr txBox="1">
            <a:spLocks noGrp="1"/>
          </p:cNvSpPr>
          <p:nvPr>
            <p:ph type="body" idx="1"/>
          </p:nvPr>
        </p:nvSpPr>
        <p:spPr>
          <a:xfrm>
            <a:off x="551145" y="1164051"/>
            <a:ext cx="8152325" cy="3503004"/>
          </a:xfrm>
          <a:prstGeom prst="rect">
            <a:avLst/>
          </a:prstGeom>
          <a:noFill/>
          <a:ln>
            <a:noFill/>
          </a:ln>
        </p:spPr>
        <p:txBody>
          <a:bodyPr spcFirstLastPara="1" wrap="square" lIns="0" tIns="0" rIns="0" bIns="0" anchor="t" anchorCtr="0">
            <a:normAutofit fontScale="85000" lnSpcReduction="10000"/>
          </a:bodyPr>
          <a:lstStyle/>
          <a:p>
            <a:pPr marL="285750" lvl="0" indent="-285750" algn="l" rtl="0">
              <a:lnSpc>
                <a:spcPct val="90000"/>
              </a:lnSpc>
              <a:spcBef>
                <a:spcPts val="0"/>
              </a:spcBef>
              <a:spcAft>
                <a:spcPts val="0"/>
              </a:spcAft>
              <a:buSzPct val="100000"/>
              <a:buFont typeface="Arial"/>
              <a:buChar char="•"/>
            </a:pPr>
            <a:r>
              <a:rPr lang="en-GB" sz="1800" dirty="0"/>
              <a:t>Relationships Education is compulsory meaning you </a:t>
            </a:r>
            <a:r>
              <a:rPr lang="en-GB" sz="1800" u="sng" dirty="0"/>
              <a:t>do not </a:t>
            </a:r>
            <a:r>
              <a:rPr lang="en-GB" sz="1800" dirty="0"/>
              <a:t>have the right to withdraw your child from lessons. </a:t>
            </a:r>
            <a:endParaRPr sz="1800" dirty="0"/>
          </a:p>
          <a:p>
            <a:pPr marL="285750" lvl="0" indent="-174625" algn="l" rtl="0">
              <a:lnSpc>
                <a:spcPct val="90000"/>
              </a:lnSpc>
              <a:spcBef>
                <a:spcPts val="750"/>
              </a:spcBef>
              <a:spcAft>
                <a:spcPts val="0"/>
              </a:spcAft>
              <a:buSzPct val="100000"/>
              <a:buFont typeface="Arial"/>
              <a:buNone/>
            </a:pPr>
            <a:endParaRPr sz="1800" dirty="0"/>
          </a:p>
          <a:p>
            <a:pPr marL="285750" lvl="0" indent="-285750" algn="l" rtl="0">
              <a:lnSpc>
                <a:spcPct val="90000"/>
              </a:lnSpc>
              <a:spcBef>
                <a:spcPts val="750"/>
              </a:spcBef>
              <a:spcAft>
                <a:spcPts val="0"/>
              </a:spcAft>
              <a:buSzPct val="100000"/>
              <a:buFont typeface="Arial"/>
              <a:buChar char="•"/>
            </a:pPr>
            <a:r>
              <a:rPr lang="en-GB" sz="1800" dirty="0"/>
              <a:t>As a school we have decided to continue to teach Sex Education</a:t>
            </a:r>
            <a:r>
              <a:rPr lang="en-GB" sz="1800" i="1" dirty="0"/>
              <a:t>. </a:t>
            </a:r>
            <a:endParaRPr sz="1800" dirty="0"/>
          </a:p>
          <a:p>
            <a:pPr marL="285750" lvl="0" indent="-174625" algn="l" rtl="0">
              <a:lnSpc>
                <a:spcPct val="90000"/>
              </a:lnSpc>
              <a:spcBef>
                <a:spcPts val="750"/>
              </a:spcBef>
              <a:spcAft>
                <a:spcPts val="0"/>
              </a:spcAft>
              <a:buSzPct val="100000"/>
              <a:buFont typeface="Arial"/>
              <a:buNone/>
            </a:pPr>
            <a:endParaRPr sz="1800" dirty="0"/>
          </a:p>
          <a:p>
            <a:pPr marL="285750" lvl="0" indent="-285750" algn="l" rtl="0">
              <a:lnSpc>
                <a:spcPct val="90000"/>
              </a:lnSpc>
              <a:spcBef>
                <a:spcPts val="750"/>
              </a:spcBef>
              <a:spcAft>
                <a:spcPts val="0"/>
              </a:spcAft>
              <a:buSzPct val="100000"/>
              <a:buFont typeface="Arial"/>
              <a:buChar char="•"/>
            </a:pPr>
            <a:r>
              <a:rPr lang="en-GB" sz="1800" dirty="0"/>
              <a:t>Your child can be withdrawn from these lessons </a:t>
            </a:r>
            <a:r>
              <a:rPr lang="en-GB" sz="1800" u="sng" dirty="0"/>
              <a:t>except </a:t>
            </a:r>
            <a:r>
              <a:rPr lang="en-GB" sz="1800" dirty="0"/>
              <a:t>from Science lessons which teach about human development including reproduction. </a:t>
            </a:r>
            <a:endParaRPr sz="1800" dirty="0"/>
          </a:p>
          <a:p>
            <a:pPr marL="285750" lvl="0" indent="-174625" algn="l" rtl="0">
              <a:lnSpc>
                <a:spcPct val="90000"/>
              </a:lnSpc>
              <a:spcBef>
                <a:spcPts val="750"/>
              </a:spcBef>
              <a:spcAft>
                <a:spcPts val="0"/>
              </a:spcAft>
              <a:buSzPct val="100000"/>
              <a:buFont typeface="Arial"/>
              <a:buNone/>
            </a:pPr>
            <a:endParaRPr sz="1800" dirty="0"/>
          </a:p>
          <a:p>
            <a:pPr marL="285750" lvl="0" indent="-285750" algn="l" rtl="0">
              <a:lnSpc>
                <a:spcPct val="90000"/>
              </a:lnSpc>
              <a:spcBef>
                <a:spcPts val="750"/>
              </a:spcBef>
              <a:spcAft>
                <a:spcPts val="0"/>
              </a:spcAft>
              <a:buSzPct val="100000"/>
              <a:buFont typeface="Arial"/>
              <a:buChar char="•"/>
            </a:pPr>
            <a:r>
              <a:rPr lang="en-GB" sz="1800" b="1" dirty="0" err="1"/>
              <a:t>Yr</a:t>
            </a:r>
            <a:r>
              <a:rPr lang="en-GB" sz="1800" b="1" dirty="0"/>
              <a:t> 3-4 cannot withdraw from any lessons</a:t>
            </a:r>
            <a:endParaRPr sz="1800" dirty="0"/>
          </a:p>
          <a:p>
            <a:pPr marL="285750" lvl="0" indent="-285750" algn="l" rtl="0">
              <a:lnSpc>
                <a:spcPct val="90000"/>
              </a:lnSpc>
              <a:spcBef>
                <a:spcPts val="750"/>
              </a:spcBef>
              <a:spcAft>
                <a:spcPts val="0"/>
              </a:spcAft>
              <a:buSzPct val="100000"/>
              <a:buFont typeface="Arial"/>
              <a:buChar char="•"/>
            </a:pPr>
            <a:r>
              <a:rPr lang="en-GB" sz="1800" b="1" dirty="0" err="1"/>
              <a:t>Yr</a:t>
            </a:r>
            <a:r>
              <a:rPr lang="en-GB" sz="1800" b="1" dirty="0"/>
              <a:t> 5 cannot withdraw from any science lessons </a:t>
            </a:r>
            <a:endParaRPr sz="1800" dirty="0"/>
          </a:p>
          <a:p>
            <a:pPr marL="285750" lvl="0" indent="-285750" algn="l" rtl="0">
              <a:lnSpc>
                <a:spcPct val="90000"/>
              </a:lnSpc>
              <a:spcBef>
                <a:spcPts val="750"/>
              </a:spcBef>
              <a:spcAft>
                <a:spcPts val="0"/>
              </a:spcAft>
              <a:buSzPct val="100000"/>
              <a:buFont typeface="Arial"/>
              <a:buChar char="•"/>
            </a:pPr>
            <a:r>
              <a:rPr lang="en-GB" sz="1800" b="1" dirty="0" err="1"/>
              <a:t>Yr</a:t>
            </a:r>
            <a:r>
              <a:rPr lang="en-GB" sz="1800" b="1" dirty="0"/>
              <a:t> 6 can withdraw from the Sex education lessons which are two lessons only.</a:t>
            </a:r>
          </a:p>
          <a:p>
            <a:pPr marL="0" lvl="0" indent="0" algn="l" rtl="0">
              <a:lnSpc>
                <a:spcPct val="90000"/>
              </a:lnSpc>
              <a:spcBef>
                <a:spcPts val="750"/>
              </a:spcBef>
              <a:spcAft>
                <a:spcPts val="0"/>
              </a:spcAft>
              <a:buSzPct val="100000"/>
              <a:buNone/>
            </a:pPr>
            <a:endParaRPr lang="en-GB" sz="1800" b="1" dirty="0"/>
          </a:p>
          <a:p>
            <a:pPr marL="0" lvl="0" indent="0" algn="l" rtl="0">
              <a:lnSpc>
                <a:spcPct val="90000"/>
              </a:lnSpc>
              <a:spcBef>
                <a:spcPts val="750"/>
              </a:spcBef>
              <a:spcAft>
                <a:spcPts val="0"/>
              </a:spcAft>
              <a:buSzPct val="100000"/>
              <a:buNone/>
            </a:pPr>
            <a:r>
              <a:rPr lang="en-GB" sz="1800" b="1" dirty="0"/>
              <a:t>Please put this in writing to Helen by emailing enquiries or writing a letter by this Friday 6</a:t>
            </a:r>
            <a:r>
              <a:rPr lang="en-GB" sz="1800" b="1" baseline="30000" dirty="0"/>
              <a:t>th</a:t>
            </a:r>
            <a:r>
              <a:rPr lang="en-GB" sz="1800" b="1" dirty="0"/>
              <a:t> June 2025. </a:t>
            </a:r>
            <a:endParaRPr sz="1800" dirty="0"/>
          </a:p>
          <a:p>
            <a:pPr marL="228600" lvl="0" indent="-121475" algn="l" rtl="0">
              <a:lnSpc>
                <a:spcPct val="90000"/>
              </a:lnSpc>
              <a:spcBef>
                <a:spcPts val="750"/>
              </a:spcBef>
              <a:spcAft>
                <a:spcPts val="0"/>
              </a:spcAft>
              <a:buClr>
                <a:srgbClr val="F8AC00"/>
              </a:buClr>
              <a:buSzPct val="100000"/>
              <a:buNone/>
            </a:pPr>
            <a:endParaRPr sz="1200"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FBE594-DCAB-538C-ACC6-792AB8DAE10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3CE0B45-FB89-A650-C07A-EE70CCADB378}"/>
              </a:ext>
            </a:extLst>
          </p:cNvPr>
          <p:cNvPicPr>
            <a:picLocks noChangeAspect="1"/>
          </p:cNvPicPr>
          <p:nvPr/>
        </p:nvPicPr>
        <p:blipFill>
          <a:blip r:embed="rId2"/>
          <a:stretch>
            <a:fillRect/>
          </a:stretch>
        </p:blipFill>
        <p:spPr>
          <a:xfrm>
            <a:off x="561336" y="304153"/>
            <a:ext cx="8397905" cy="4606050"/>
          </a:xfrm>
          <a:prstGeom prst="rect">
            <a:avLst/>
          </a:prstGeom>
        </p:spPr>
      </p:pic>
    </p:spTree>
    <p:extLst>
      <p:ext uri="{BB962C8B-B14F-4D97-AF65-F5344CB8AC3E}">
        <p14:creationId xmlns:p14="http://schemas.microsoft.com/office/powerpoint/2010/main" val="1307497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CE5B01-B521-E5B4-658A-38A662CA1592}"/>
              </a:ext>
            </a:extLst>
          </p:cNvPr>
          <p:cNvPicPr>
            <a:picLocks noChangeAspect="1"/>
          </p:cNvPicPr>
          <p:nvPr/>
        </p:nvPicPr>
        <p:blipFill>
          <a:blip r:embed="rId2"/>
          <a:stretch>
            <a:fillRect/>
          </a:stretch>
        </p:blipFill>
        <p:spPr>
          <a:xfrm>
            <a:off x="944968" y="511500"/>
            <a:ext cx="7515452" cy="3971723"/>
          </a:xfrm>
          <a:prstGeom prst="rect">
            <a:avLst/>
          </a:prstGeom>
        </p:spPr>
      </p:pic>
    </p:spTree>
    <p:extLst>
      <p:ext uri="{BB962C8B-B14F-4D97-AF65-F5344CB8AC3E}">
        <p14:creationId xmlns:p14="http://schemas.microsoft.com/office/powerpoint/2010/main" val="3193984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
          <p:cNvSpPr txBox="1">
            <a:spLocks noGrp="1"/>
          </p:cNvSpPr>
          <p:nvPr>
            <p:ph type="ctrTitle"/>
          </p:nvPr>
        </p:nvSpPr>
        <p:spPr>
          <a:xfrm>
            <a:off x="1089046" y="3171325"/>
            <a:ext cx="7326300" cy="495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B1944"/>
              </a:buClr>
              <a:buSzPts val="3600"/>
              <a:buFont typeface="Arial"/>
              <a:buNone/>
            </a:pPr>
            <a:r>
              <a:rPr lang="en-GB" dirty="0">
                <a:latin typeface="Arial"/>
                <a:ea typeface="Arial"/>
                <a:cs typeface="Arial"/>
                <a:sym typeface="Arial"/>
              </a:rPr>
              <a:t>Relationships, Sex and Health Education (RSHE)</a:t>
            </a:r>
            <a:endParaRPr dirty="0"/>
          </a:p>
        </p:txBody>
      </p:sp>
      <p:sp>
        <p:nvSpPr>
          <p:cNvPr id="128" name="Google Shape;128;p1"/>
          <p:cNvSpPr txBox="1">
            <a:spLocks noGrp="1"/>
          </p:cNvSpPr>
          <p:nvPr>
            <p:ph type="subTitle" idx="1"/>
          </p:nvPr>
        </p:nvSpPr>
        <p:spPr>
          <a:xfrm>
            <a:off x="1089059" y="3729876"/>
            <a:ext cx="7326300" cy="74970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SzPts val="2700"/>
              <a:buNone/>
            </a:pPr>
            <a:r>
              <a:rPr lang="en-GB" dirty="0"/>
              <a:t>Parent Meeting </a:t>
            </a:r>
            <a:endParaRPr dirty="0"/>
          </a:p>
        </p:txBody>
      </p:sp>
      <p:sp>
        <p:nvSpPr>
          <p:cNvPr id="129" name="Google Shape;129;p1"/>
          <p:cNvSpPr txBox="1">
            <a:spLocks noGrp="1"/>
          </p:cNvSpPr>
          <p:nvPr>
            <p:ph type="body" idx="2"/>
          </p:nvPr>
        </p:nvSpPr>
        <p:spPr>
          <a:xfrm>
            <a:off x="1089061" y="4543150"/>
            <a:ext cx="5851200" cy="24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600"/>
              <a:buNone/>
            </a:pPr>
            <a:r>
              <a:rPr lang="en-GB" sz="1600" dirty="0"/>
              <a:t>Chloe Timanti &amp; Gerry Cameron</a:t>
            </a:r>
            <a:endParaRPr sz="1600" dirty="0"/>
          </a:p>
        </p:txBody>
      </p:sp>
      <p:sp>
        <p:nvSpPr>
          <p:cNvPr id="130" name="Google Shape;130;p1"/>
          <p:cNvSpPr txBox="1">
            <a:spLocks noGrp="1"/>
          </p:cNvSpPr>
          <p:nvPr>
            <p:ph type="body" idx="4"/>
          </p:nvPr>
        </p:nvSpPr>
        <p:spPr>
          <a:xfrm>
            <a:off x="1089061" y="2421788"/>
            <a:ext cx="3914775" cy="14467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600"/>
              <a:buNone/>
            </a:pPr>
            <a:r>
              <a:rPr lang="en-GB" sz="1600" dirty="0"/>
              <a:t>Tuesday 3rd June 2025</a:t>
            </a:r>
            <a:endParaRPr sz="1600"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
          <p:cNvSpPr txBox="1">
            <a:spLocks noGrp="1"/>
          </p:cNvSpPr>
          <p:nvPr>
            <p:ph type="title"/>
          </p:nvPr>
        </p:nvSpPr>
        <p:spPr>
          <a:xfrm>
            <a:off x="1080861" y="-229899"/>
            <a:ext cx="7614300" cy="11640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B1944"/>
              </a:buClr>
              <a:buSzPts val="3300"/>
              <a:buFont typeface="Calibri"/>
              <a:buNone/>
            </a:pPr>
            <a:r>
              <a:rPr lang="en-GB" dirty="0"/>
              <a:t>Understanding RSHE in schools </a:t>
            </a:r>
            <a:endParaRPr dirty="0"/>
          </a:p>
        </p:txBody>
      </p:sp>
      <p:sp>
        <p:nvSpPr>
          <p:cNvPr id="246" name="Google Shape;246;p2"/>
          <p:cNvSpPr txBox="1">
            <a:spLocks noGrp="1"/>
          </p:cNvSpPr>
          <p:nvPr>
            <p:ph type="body" idx="1"/>
          </p:nvPr>
        </p:nvSpPr>
        <p:spPr>
          <a:xfrm>
            <a:off x="845291" y="934111"/>
            <a:ext cx="7802100" cy="34818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F8AC00"/>
              </a:buClr>
              <a:buSzPts val="2700"/>
              <a:buChar char="•"/>
            </a:pPr>
            <a:r>
              <a:rPr lang="en-GB"/>
              <a:t>We want all children to grow up healthy, happy, safe, and able to manage the challenges and opportunities of modern Britain</a:t>
            </a:r>
            <a:endParaRPr/>
          </a:p>
          <a:p>
            <a:pPr marL="228600" lvl="0" indent="-228600" algn="l" rtl="0">
              <a:lnSpc>
                <a:spcPct val="90000"/>
              </a:lnSpc>
              <a:spcBef>
                <a:spcPts val="750"/>
              </a:spcBef>
              <a:spcAft>
                <a:spcPts val="0"/>
              </a:spcAft>
              <a:buClr>
                <a:srgbClr val="F8AC00"/>
              </a:buClr>
              <a:buSzPts val="2700"/>
              <a:buChar char="•"/>
            </a:pPr>
            <a:r>
              <a:rPr lang="en-GB"/>
              <a:t>These lessons are designed to equip your child with knowledge to make informed decisions about their wellbeing, health and relationships as well as preparing them for a successful adult life. </a:t>
            </a:r>
            <a:endParaRPr/>
          </a:p>
        </p:txBody>
      </p:sp>
      <p:pic>
        <p:nvPicPr>
          <p:cNvPr id="247" name="Google Shape;247;p2"/>
          <p:cNvPicPr preferRelativeResize="0"/>
          <p:nvPr/>
        </p:nvPicPr>
        <p:blipFill>
          <a:blip r:embed="rId3">
            <a:alphaModFix/>
          </a:blip>
          <a:stretch>
            <a:fillRect/>
          </a:stretch>
        </p:blipFill>
        <p:spPr>
          <a:xfrm>
            <a:off x="3355927" y="3662202"/>
            <a:ext cx="2631676" cy="1595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800165" y="-116025"/>
            <a:ext cx="8043070" cy="116405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B1944"/>
              </a:buClr>
              <a:buSzPts val="3300"/>
              <a:buFont typeface="Calibri"/>
              <a:buNone/>
            </a:pPr>
            <a:r>
              <a:rPr lang="en-GB" dirty="0"/>
              <a:t>Relationships, Sex and Health Education – What is it? </a:t>
            </a:r>
            <a:endParaRPr dirty="0"/>
          </a:p>
        </p:txBody>
      </p:sp>
      <p:sp>
        <p:nvSpPr>
          <p:cNvPr id="254" name="Google Shape;254;p3"/>
          <p:cNvSpPr txBox="1">
            <a:spLocks noGrp="1"/>
          </p:cNvSpPr>
          <p:nvPr>
            <p:ph type="body" idx="1"/>
          </p:nvPr>
        </p:nvSpPr>
        <p:spPr>
          <a:xfrm>
            <a:off x="800165" y="1419200"/>
            <a:ext cx="8322600" cy="35484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90000"/>
              </a:lnSpc>
              <a:spcBef>
                <a:spcPts val="0"/>
              </a:spcBef>
              <a:spcAft>
                <a:spcPts val="0"/>
              </a:spcAft>
              <a:buSzPct val="100000"/>
              <a:buNone/>
            </a:pPr>
            <a:r>
              <a:rPr lang="en-GB" dirty="0"/>
              <a:t>The PSHE curriculum is broken down into:</a:t>
            </a:r>
            <a:endParaRPr dirty="0"/>
          </a:p>
          <a:p>
            <a:pPr marL="228600" lvl="0" indent="-177165" algn="l" rtl="0">
              <a:lnSpc>
                <a:spcPct val="90000"/>
              </a:lnSpc>
              <a:spcBef>
                <a:spcPts val="750"/>
              </a:spcBef>
              <a:spcAft>
                <a:spcPts val="0"/>
              </a:spcAft>
              <a:buClr>
                <a:srgbClr val="F8AC00"/>
              </a:buClr>
              <a:buSzPct val="100000"/>
              <a:buChar char="•"/>
            </a:pPr>
            <a:r>
              <a:rPr lang="en-GB" dirty="0"/>
              <a:t>Relationship Education</a:t>
            </a:r>
            <a:endParaRPr dirty="0"/>
          </a:p>
          <a:p>
            <a:pPr marL="228600" lvl="0" indent="-177165" algn="l" rtl="0">
              <a:lnSpc>
                <a:spcPct val="90000"/>
              </a:lnSpc>
              <a:spcBef>
                <a:spcPts val="750"/>
              </a:spcBef>
              <a:spcAft>
                <a:spcPts val="0"/>
              </a:spcAft>
              <a:buClr>
                <a:srgbClr val="F8AC00"/>
              </a:buClr>
              <a:buSzPct val="100000"/>
              <a:buChar char="•"/>
            </a:pPr>
            <a:r>
              <a:rPr lang="en-GB" dirty="0"/>
              <a:t>Health Education</a:t>
            </a:r>
            <a:endParaRPr dirty="0"/>
          </a:p>
          <a:p>
            <a:pPr marL="228600" lvl="0" indent="-57150" algn="l" rtl="0">
              <a:lnSpc>
                <a:spcPct val="90000"/>
              </a:lnSpc>
              <a:spcBef>
                <a:spcPts val="750"/>
              </a:spcBef>
              <a:spcAft>
                <a:spcPts val="0"/>
              </a:spcAft>
              <a:buClr>
                <a:srgbClr val="F8AC00"/>
              </a:buClr>
              <a:buSzPct val="100000"/>
              <a:buNone/>
            </a:pPr>
            <a:endParaRPr dirty="0"/>
          </a:p>
          <a:p>
            <a:pPr marL="228600" lvl="0" indent="-57150" algn="l" rtl="0">
              <a:lnSpc>
                <a:spcPct val="90000"/>
              </a:lnSpc>
              <a:spcBef>
                <a:spcPts val="750"/>
              </a:spcBef>
              <a:spcAft>
                <a:spcPts val="0"/>
              </a:spcAft>
              <a:buClr>
                <a:srgbClr val="F8AC00"/>
              </a:buClr>
              <a:buSzPct val="100000"/>
              <a:buNone/>
            </a:pPr>
            <a:endParaRPr dirty="0"/>
          </a:p>
          <a:p>
            <a:pPr marL="0" lvl="0" indent="0" algn="l" rtl="0">
              <a:lnSpc>
                <a:spcPct val="90000"/>
              </a:lnSpc>
              <a:spcBef>
                <a:spcPts val="750"/>
              </a:spcBef>
              <a:spcAft>
                <a:spcPts val="0"/>
              </a:spcAft>
              <a:buSzPct val="112500"/>
              <a:buNone/>
            </a:pPr>
            <a:r>
              <a:rPr lang="en-GB" sz="2400" b="1" dirty="0"/>
              <a:t>From September 2020 and the 2014 </a:t>
            </a:r>
            <a:endParaRPr sz="2400" b="1" dirty="0"/>
          </a:p>
          <a:p>
            <a:pPr marL="0" lvl="0" indent="0" algn="l" rtl="0">
              <a:lnSpc>
                <a:spcPct val="90000"/>
              </a:lnSpc>
              <a:spcBef>
                <a:spcPts val="750"/>
              </a:spcBef>
              <a:spcAft>
                <a:spcPts val="0"/>
              </a:spcAft>
              <a:buSzPct val="112500"/>
              <a:buNone/>
            </a:pPr>
            <a:r>
              <a:rPr lang="en-GB" sz="2400" b="1" dirty="0"/>
              <a:t>supplementary guidance, </a:t>
            </a:r>
            <a:endParaRPr sz="2400" b="1" dirty="0"/>
          </a:p>
          <a:p>
            <a:pPr marL="0" lvl="0" indent="0" algn="l" rtl="0">
              <a:lnSpc>
                <a:spcPct val="90000"/>
              </a:lnSpc>
              <a:spcBef>
                <a:spcPts val="750"/>
              </a:spcBef>
              <a:spcAft>
                <a:spcPts val="0"/>
              </a:spcAft>
              <a:buSzPct val="112500"/>
              <a:buNone/>
            </a:pPr>
            <a:r>
              <a:rPr lang="en-GB" sz="2400" b="1" dirty="0"/>
              <a:t>the Relationships and Health aspects </a:t>
            </a:r>
            <a:endParaRPr sz="2400" b="1" dirty="0"/>
          </a:p>
          <a:p>
            <a:pPr marL="0" lvl="0" indent="0" algn="l" rtl="0">
              <a:lnSpc>
                <a:spcPct val="90000"/>
              </a:lnSpc>
              <a:spcBef>
                <a:spcPts val="750"/>
              </a:spcBef>
              <a:spcAft>
                <a:spcPts val="0"/>
              </a:spcAft>
              <a:buSzPct val="112500"/>
              <a:buNone/>
            </a:pPr>
            <a:r>
              <a:rPr lang="en-GB" sz="2400" b="1" dirty="0"/>
              <a:t>of PSHE education is compulsory in all schools.</a:t>
            </a:r>
            <a:endParaRPr sz="2400" dirty="0"/>
          </a:p>
          <a:p>
            <a:pPr marL="228600" lvl="0" indent="-57150" algn="l" rtl="0">
              <a:lnSpc>
                <a:spcPct val="90000"/>
              </a:lnSpc>
              <a:spcBef>
                <a:spcPts val="750"/>
              </a:spcBef>
              <a:spcAft>
                <a:spcPts val="0"/>
              </a:spcAft>
              <a:buClr>
                <a:srgbClr val="F8AC00"/>
              </a:buClr>
              <a:buSzPct val="100000"/>
              <a:buNone/>
            </a:pPr>
            <a:endParaRPr dirty="0"/>
          </a:p>
          <a:p>
            <a:pPr marL="228600" lvl="0" indent="-57150" algn="l" rtl="0">
              <a:lnSpc>
                <a:spcPct val="90000"/>
              </a:lnSpc>
              <a:spcBef>
                <a:spcPts val="750"/>
              </a:spcBef>
              <a:spcAft>
                <a:spcPts val="0"/>
              </a:spcAft>
              <a:buClr>
                <a:srgbClr val="F8AC00"/>
              </a:buClr>
              <a:buSzPct val="100000"/>
              <a:buNone/>
            </a:pPr>
            <a:endParaRPr dirty="0"/>
          </a:p>
          <a:p>
            <a:pPr marL="0" lvl="0" indent="0" algn="l" rtl="0">
              <a:lnSpc>
                <a:spcPct val="90000"/>
              </a:lnSpc>
              <a:spcBef>
                <a:spcPts val="750"/>
              </a:spcBef>
              <a:spcAft>
                <a:spcPts val="0"/>
              </a:spcAft>
              <a:buSzPct val="100000"/>
              <a:buNone/>
            </a:pPr>
            <a:endParaRPr dirty="0"/>
          </a:p>
        </p:txBody>
      </p:sp>
      <p:pic>
        <p:nvPicPr>
          <p:cNvPr id="255" name="Google Shape;255;p3"/>
          <p:cNvPicPr preferRelativeResize="0"/>
          <p:nvPr/>
        </p:nvPicPr>
        <p:blipFill>
          <a:blip r:embed="rId3">
            <a:alphaModFix/>
          </a:blip>
          <a:stretch>
            <a:fillRect/>
          </a:stretch>
        </p:blipFill>
        <p:spPr>
          <a:xfrm>
            <a:off x="5121498" y="1118575"/>
            <a:ext cx="3861500" cy="30911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
          <p:cNvSpPr txBox="1">
            <a:spLocks noGrp="1"/>
          </p:cNvSpPr>
          <p:nvPr>
            <p:ph type="title"/>
          </p:nvPr>
        </p:nvSpPr>
        <p:spPr>
          <a:xfrm>
            <a:off x="753341" y="568171"/>
            <a:ext cx="7948408" cy="116128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B1944"/>
              </a:buClr>
              <a:buSzPts val="3300"/>
              <a:buFont typeface="Calibri"/>
              <a:buNone/>
            </a:pPr>
            <a:r>
              <a:rPr lang="en-GB" dirty="0"/>
              <a:t>Relationships, Sex and Health Education– What is it?</a:t>
            </a:r>
            <a:r>
              <a:rPr lang="en-GB" sz="3600" dirty="0"/>
              <a:t> </a:t>
            </a:r>
            <a:br>
              <a:rPr lang="en-GB" sz="3600" dirty="0"/>
            </a:br>
            <a:r>
              <a:rPr lang="en-GB" sz="1800" dirty="0"/>
              <a:t>By the end of primary school, pupils will have been taught content on: </a:t>
            </a:r>
            <a:r>
              <a:rPr lang="en-GB" sz="3600" dirty="0"/>
              <a:t/>
            </a:r>
            <a:br>
              <a:rPr lang="en-GB" sz="3600" dirty="0"/>
            </a:br>
            <a:r>
              <a:rPr lang="en-GB" dirty="0"/>
              <a:t> </a:t>
            </a:r>
            <a:endParaRPr dirty="0"/>
          </a:p>
        </p:txBody>
      </p:sp>
      <p:sp>
        <p:nvSpPr>
          <p:cNvPr id="262" name="Google Shape;262;p4"/>
          <p:cNvSpPr txBox="1">
            <a:spLocks noGrp="1"/>
          </p:cNvSpPr>
          <p:nvPr>
            <p:ph type="body" idx="1"/>
          </p:nvPr>
        </p:nvSpPr>
        <p:spPr>
          <a:xfrm>
            <a:off x="1089062" y="1723856"/>
            <a:ext cx="3595119" cy="2864284"/>
          </a:xfrm>
          <a:prstGeom prst="rect">
            <a:avLst/>
          </a:prstGeom>
          <a:noFill/>
          <a:ln>
            <a:noFill/>
          </a:ln>
        </p:spPr>
        <p:txBody>
          <a:bodyPr spcFirstLastPara="1" wrap="square" lIns="0" tIns="0" rIns="0" bIns="0" anchor="t" anchorCtr="0">
            <a:normAutofit fontScale="85000" lnSpcReduction="10000"/>
          </a:bodyPr>
          <a:lstStyle/>
          <a:p>
            <a:pPr marL="0" lvl="0" indent="0" algn="l" rtl="0">
              <a:lnSpc>
                <a:spcPct val="90000"/>
              </a:lnSpc>
              <a:spcBef>
                <a:spcPts val="0"/>
              </a:spcBef>
              <a:spcAft>
                <a:spcPts val="0"/>
              </a:spcAft>
              <a:buSzPct val="100000"/>
              <a:buNone/>
            </a:pPr>
            <a:r>
              <a:rPr lang="en-GB" sz="3200" b="1" u="sng"/>
              <a:t>Relationships Education </a:t>
            </a:r>
            <a:endParaRPr/>
          </a:p>
          <a:p>
            <a:pPr marL="228600" lvl="0" indent="-228600" algn="l" rtl="0">
              <a:lnSpc>
                <a:spcPct val="90000"/>
              </a:lnSpc>
              <a:spcBef>
                <a:spcPts val="750"/>
              </a:spcBef>
              <a:spcAft>
                <a:spcPts val="0"/>
              </a:spcAft>
              <a:buSzPct val="100000"/>
              <a:buChar char="•"/>
            </a:pPr>
            <a:r>
              <a:rPr lang="en-GB" sz="3200"/>
              <a:t>families and people who care for me </a:t>
            </a:r>
            <a:endParaRPr/>
          </a:p>
          <a:p>
            <a:pPr marL="228600" lvl="0" indent="-228600" algn="l" rtl="0">
              <a:lnSpc>
                <a:spcPct val="90000"/>
              </a:lnSpc>
              <a:spcBef>
                <a:spcPts val="750"/>
              </a:spcBef>
              <a:spcAft>
                <a:spcPts val="0"/>
              </a:spcAft>
              <a:buSzPct val="100000"/>
              <a:buChar char="•"/>
            </a:pPr>
            <a:r>
              <a:rPr lang="en-GB" sz="3200"/>
              <a:t>caring friendships </a:t>
            </a:r>
            <a:endParaRPr/>
          </a:p>
          <a:p>
            <a:pPr marL="228600" lvl="0" indent="-228600" algn="l" rtl="0">
              <a:lnSpc>
                <a:spcPct val="90000"/>
              </a:lnSpc>
              <a:spcBef>
                <a:spcPts val="750"/>
              </a:spcBef>
              <a:spcAft>
                <a:spcPts val="0"/>
              </a:spcAft>
              <a:buSzPct val="100000"/>
              <a:buChar char="•"/>
            </a:pPr>
            <a:r>
              <a:rPr lang="en-GB" sz="3200"/>
              <a:t>respectful relationships </a:t>
            </a:r>
            <a:endParaRPr/>
          </a:p>
          <a:p>
            <a:pPr marL="228600" lvl="0" indent="-228600" algn="l" rtl="0">
              <a:lnSpc>
                <a:spcPct val="90000"/>
              </a:lnSpc>
              <a:spcBef>
                <a:spcPts val="750"/>
              </a:spcBef>
              <a:spcAft>
                <a:spcPts val="0"/>
              </a:spcAft>
              <a:buSzPct val="100000"/>
              <a:buChar char="•"/>
            </a:pPr>
            <a:r>
              <a:rPr lang="en-GB" sz="3200"/>
              <a:t>online relationships </a:t>
            </a:r>
            <a:endParaRPr/>
          </a:p>
          <a:p>
            <a:pPr marL="228600" lvl="0" indent="-228600" algn="l" rtl="0">
              <a:lnSpc>
                <a:spcPct val="90000"/>
              </a:lnSpc>
              <a:spcBef>
                <a:spcPts val="750"/>
              </a:spcBef>
              <a:spcAft>
                <a:spcPts val="0"/>
              </a:spcAft>
              <a:buSzPct val="100000"/>
              <a:buChar char="•"/>
            </a:pPr>
            <a:r>
              <a:rPr lang="en-GB" sz="3200"/>
              <a:t>being safe</a:t>
            </a:r>
            <a:endParaRPr sz="3200"/>
          </a:p>
          <a:p>
            <a:pPr marL="228600" lvl="0" indent="-95758" algn="l" rtl="0">
              <a:lnSpc>
                <a:spcPct val="90000"/>
              </a:lnSpc>
              <a:spcBef>
                <a:spcPts val="750"/>
              </a:spcBef>
              <a:spcAft>
                <a:spcPts val="0"/>
              </a:spcAft>
              <a:buSzPct val="100000"/>
              <a:buNone/>
            </a:pPr>
            <a:endParaRPr/>
          </a:p>
        </p:txBody>
      </p:sp>
      <p:sp>
        <p:nvSpPr>
          <p:cNvPr id="263" name="Google Shape;263;p4"/>
          <p:cNvSpPr txBox="1">
            <a:spLocks noGrp="1"/>
          </p:cNvSpPr>
          <p:nvPr>
            <p:ph type="body" idx="2"/>
          </p:nvPr>
        </p:nvSpPr>
        <p:spPr>
          <a:xfrm>
            <a:off x="4843979" y="1723856"/>
            <a:ext cx="4017568" cy="2864284"/>
          </a:xfrm>
          <a:prstGeom prst="rect">
            <a:avLst/>
          </a:prstGeom>
          <a:noFill/>
          <a:ln>
            <a:noFill/>
          </a:ln>
        </p:spPr>
        <p:txBody>
          <a:bodyPr spcFirstLastPara="1" wrap="square" lIns="0" tIns="0" rIns="0" bIns="0" anchor="t" anchorCtr="0">
            <a:normAutofit fontScale="77500" lnSpcReduction="20000"/>
          </a:bodyPr>
          <a:lstStyle/>
          <a:p>
            <a:pPr marL="0" lvl="0" indent="0" algn="l" rtl="0">
              <a:lnSpc>
                <a:spcPct val="90000"/>
              </a:lnSpc>
              <a:spcBef>
                <a:spcPts val="0"/>
              </a:spcBef>
              <a:spcAft>
                <a:spcPts val="0"/>
              </a:spcAft>
              <a:buSzPct val="100000"/>
              <a:buNone/>
            </a:pPr>
            <a:r>
              <a:rPr lang="en-GB" b="1" u="sng"/>
              <a:t>Health Education </a:t>
            </a:r>
            <a:endParaRPr/>
          </a:p>
          <a:p>
            <a:pPr marL="0" lvl="0" indent="0" algn="l" rtl="0">
              <a:lnSpc>
                <a:spcPct val="90000"/>
              </a:lnSpc>
              <a:spcBef>
                <a:spcPts val="750"/>
              </a:spcBef>
              <a:spcAft>
                <a:spcPts val="0"/>
              </a:spcAft>
              <a:buSzPct val="100000"/>
              <a:buNone/>
            </a:pPr>
            <a:r>
              <a:rPr lang="en-GB"/>
              <a:t>• mental wellbeing </a:t>
            </a:r>
            <a:endParaRPr/>
          </a:p>
          <a:p>
            <a:pPr marL="0" lvl="0" indent="0" algn="l" rtl="0">
              <a:lnSpc>
                <a:spcPct val="90000"/>
              </a:lnSpc>
              <a:spcBef>
                <a:spcPts val="750"/>
              </a:spcBef>
              <a:spcAft>
                <a:spcPts val="0"/>
              </a:spcAft>
              <a:buSzPct val="100000"/>
              <a:buNone/>
            </a:pPr>
            <a:r>
              <a:rPr lang="en-GB"/>
              <a:t>• internet safety and harms </a:t>
            </a:r>
            <a:endParaRPr/>
          </a:p>
          <a:p>
            <a:pPr marL="0" lvl="0" indent="0" algn="l" rtl="0">
              <a:lnSpc>
                <a:spcPct val="90000"/>
              </a:lnSpc>
              <a:spcBef>
                <a:spcPts val="750"/>
              </a:spcBef>
              <a:spcAft>
                <a:spcPts val="0"/>
              </a:spcAft>
              <a:buSzPct val="100000"/>
              <a:buNone/>
            </a:pPr>
            <a:r>
              <a:rPr lang="en-GB"/>
              <a:t>• physical health and fitness </a:t>
            </a:r>
            <a:endParaRPr/>
          </a:p>
          <a:p>
            <a:pPr marL="0" lvl="0" indent="0" algn="l" rtl="0">
              <a:lnSpc>
                <a:spcPct val="90000"/>
              </a:lnSpc>
              <a:spcBef>
                <a:spcPts val="750"/>
              </a:spcBef>
              <a:spcAft>
                <a:spcPts val="0"/>
              </a:spcAft>
              <a:buSzPct val="100000"/>
              <a:buNone/>
            </a:pPr>
            <a:r>
              <a:rPr lang="en-GB"/>
              <a:t>• healthy eating </a:t>
            </a:r>
            <a:endParaRPr/>
          </a:p>
          <a:p>
            <a:pPr marL="0" lvl="0" indent="0" algn="l" rtl="0">
              <a:lnSpc>
                <a:spcPct val="90000"/>
              </a:lnSpc>
              <a:spcBef>
                <a:spcPts val="750"/>
              </a:spcBef>
              <a:spcAft>
                <a:spcPts val="0"/>
              </a:spcAft>
              <a:buSzPct val="100000"/>
              <a:buNone/>
            </a:pPr>
            <a:r>
              <a:rPr lang="en-GB"/>
              <a:t>• facts and risks associated with drugs, alcohol and tobacco </a:t>
            </a:r>
            <a:endParaRPr/>
          </a:p>
          <a:p>
            <a:pPr marL="0" lvl="0" indent="0" algn="l" rtl="0">
              <a:lnSpc>
                <a:spcPct val="90000"/>
              </a:lnSpc>
              <a:spcBef>
                <a:spcPts val="750"/>
              </a:spcBef>
              <a:spcAft>
                <a:spcPts val="0"/>
              </a:spcAft>
              <a:buSzPct val="100000"/>
              <a:buNone/>
            </a:pPr>
            <a:r>
              <a:rPr lang="en-GB"/>
              <a:t>• basic first aid </a:t>
            </a:r>
            <a:endParaRPr/>
          </a:p>
          <a:p>
            <a:pPr marL="0" lvl="0" indent="0" algn="l" rtl="0">
              <a:lnSpc>
                <a:spcPct val="90000"/>
              </a:lnSpc>
              <a:spcBef>
                <a:spcPts val="750"/>
              </a:spcBef>
              <a:spcAft>
                <a:spcPts val="0"/>
              </a:spcAft>
              <a:buSzPct val="100000"/>
              <a:buNone/>
            </a:pPr>
            <a:r>
              <a:rPr lang="en-GB"/>
              <a:t>• changing adolescent body</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rgbClr val="0B1944"/>
              </a:buClr>
              <a:buSzPts val="3300"/>
              <a:buFont typeface="Calibri"/>
              <a:buNone/>
            </a:pPr>
            <a:r>
              <a:rPr lang="en-GB"/>
              <a:t>Relationship Education </a:t>
            </a:r>
            <a:endParaRPr/>
          </a:p>
        </p:txBody>
      </p:sp>
      <p:sp>
        <p:nvSpPr>
          <p:cNvPr id="270" name="Google Shape;270;p5"/>
          <p:cNvSpPr txBox="1">
            <a:spLocks noGrp="1"/>
          </p:cNvSpPr>
          <p:nvPr>
            <p:ph type="body" idx="1"/>
          </p:nvPr>
        </p:nvSpPr>
        <p:spPr>
          <a:xfrm>
            <a:off x="550416" y="1330960"/>
            <a:ext cx="8380520" cy="3336095"/>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00000"/>
              </a:lnSpc>
              <a:spcBef>
                <a:spcPts val="0"/>
              </a:spcBef>
              <a:spcAft>
                <a:spcPts val="0"/>
              </a:spcAft>
              <a:buSzPct val="100000"/>
              <a:buNone/>
            </a:pPr>
            <a:r>
              <a:rPr lang="en-GB" sz="2600">
                <a:solidFill>
                  <a:srgbClr val="0B1944"/>
                </a:solidFill>
              </a:rPr>
              <a:t>Relationships Education includes family relationships, friendships and relationships with peers and adults, healthy and unhealthy relationships, the characteristics of positive relationships, relationships online and the emotional, social and physical aspects of growing up.</a:t>
            </a:r>
            <a:endParaRPr/>
          </a:p>
          <a:p>
            <a:pPr marL="0" lvl="0" indent="0" algn="l" rtl="0">
              <a:lnSpc>
                <a:spcPct val="100000"/>
              </a:lnSpc>
              <a:spcBef>
                <a:spcPts val="750"/>
              </a:spcBef>
              <a:spcAft>
                <a:spcPts val="0"/>
              </a:spcAft>
              <a:buSzPct val="100000"/>
              <a:buNone/>
            </a:pPr>
            <a:endParaRPr sz="2600">
              <a:solidFill>
                <a:srgbClr val="0B1944"/>
              </a:solidFill>
            </a:endParaRPr>
          </a:p>
          <a:p>
            <a:pPr marL="0" lvl="0" indent="0" algn="l" rtl="0">
              <a:lnSpc>
                <a:spcPct val="100000"/>
              </a:lnSpc>
              <a:spcBef>
                <a:spcPts val="750"/>
              </a:spcBef>
              <a:spcAft>
                <a:spcPts val="0"/>
              </a:spcAft>
              <a:buSzPct val="100000"/>
              <a:buNone/>
            </a:pPr>
            <a:r>
              <a:rPr lang="en-GB" sz="2600">
                <a:solidFill>
                  <a:srgbClr val="0B1944"/>
                </a:solidFill>
              </a:rPr>
              <a:t>Relationship and Sex Education is </a:t>
            </a:r>
            <a:r>
              <a:rPr lang="en-GB" sz="2600" b="1" u="sng">
                <a:solidFill>
                  <a:srgbClr val="0B1944"/>
                </a:solidFill>
              </a:rPr>
              <a:t>not</a:t>
            </a:r>
            <a:r>
              <a:rPr lang="en-GB" sz="2600">
                <a:solidFill>
                  <a:srgbClr val="0B1944"/>
                </a:solidFill>
              </a:rPr>
              <a:t> about the </a:t>
            </a:r>
            <a:r>
              <a:rPr lang="en-GB" sz="2600" b="1" u="sng">
                <a:solidFill>
                  <a:srgbClr val="0B1944"/>
                </a:solidFill>
              </a:rPr>
              <a:t>promotion</a:t>
            </a:r>
            <a:r>
              <a:rPr lang="en-GB" sz="2600">
                <a:solidFill>
                  <a:srgbClr val="0B1944"/>
                </a:solidFill>
              </a:rPr>
              <a:t> of sexual orientation or sexual activity – this would be inappropriate teaching. (SRE Guidance DfE 2000)</a:t>
            </a:r>
            <a:endParaRPr sz="1800">
              <a:solidFill>
                <a:srgbClr val="0B1944"/>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6"/>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B1944"/>
              </a:buClr>
              <a:buSzPts val="3300"/>
              <a:buFont typeface="Calibri"/>
              <a:buNone/>
            </a:pPr>
            <a:r>
              <a:rPr lang="en-GB"/>
              <a:t>Aims 	</a:t>
            </a:r>
            <a:endParaRPr/>
          </a:p>
        </p:txBody>
      </p:sp>
      <p:sp>
        <p:nvSpPr>
          <p:cNvPr id="277" name="Google Shape;277;p6"/>
          <p:cNvSpPr txBox="1">
            <a:spLocks noGrp="1"/>
          </p:cNvSpPr>
          <p:nvPr>
            <p:ph type="body" idx="1"/>
          </p:nvPr>
        </p:nvSpPr>
        <p:spPr>
          <a:xfrm>
            <a:off x="820575" y="1243250"/>
            <a:ext cx="6684600" cy="3512700"/>
          </a:xfrm>
          <a:prstGeom prst="rect">
            <a:avLst/>
          </a:prstGeom>
          <a:noFill/>
          <a:ln>
            <a:noFill/>
          </a:ln>
        </p:spPr>
        <p:txBody>
          <a:bodyPr spcFirstLastPara="1" wrap="square" lIns="0" tIns="0" rIns="0" bIns="0" anchor="t" anchorCtr="0">
            <a:normAutofit fontScale="92500" lnSpcReduction="20000"/>
          </a:bodyPr>
          <a:lstStyle/>
          <a:p>
            <a:pPr marL="228600" lvl="0" indent="-241490" algn="l" rtl="0">
              <a:lnSpc>
                <a:spcPct val="90000"/>
              </a:lnSpc>
              <a:spcBef>
                <a:spcPts val="0"/>
              </a:spcBef>
              <a:spcAft>
                <a:spcPts val="0"/>
              </a:spcAft>
              <a:buClr>
                <a:srgbClr val="F8AC00"/>
              </a:buClr>
              <a:buSzPts val="2700"/>
              <a:buChar char="•"/>
            </a:pPr>
            <a:r>
              <a:rPr lang="en-GB" dirty="0"/>
              <a:t>We aim to provide an inclusive approach for all children. </a:t>
            </a:r>
            <a:endParaRPr dirty="0"/>
          </a:p>
          <a:p>
            <a:pPr marL="228600" lvl="0" indent="-241490" algn="l" rtl="0">
              <a:lnSpc>
                <a:spcPct val="90000"/>
              </a:lnSpc>
              <a:spcBef>
                <a:spcPts val="750"/>
              </a:spcBef>
              <a:spcAft>
                <a:spcPts val="0"/>
              </a:spcAft>
              <a:buClr>
                <a:srgbClr val="F8AC00"/>
              </a:buClr>
              <a:buSzPts val="2700"/>
              <a:buChar char="•"/>
            </a:pPr>
            <a:r>
              <a:rPr lang="en-GB" dirty="0"/>
              <a:t>Every pupil will receive their full entitlement to RSHE regardless of their educational ability, gender, race, disability, sexual orientation, ethnicity or faith. </a:t>
            </a:r>
            <a:endParaRPr dirty="0"/>
          </a:p>
          <a:p>
            <a:pPr marL="228600" lvl="0" indent="-241490" algn="l" rtl="0">
              <a:lnSpc>
                <a:spcPct val="90000"/>
              </a:lnSpc>
              <a:spcBef>
                <a:spcPts val="750"/>
              </a:spcBef>
              <a:spcAft>
                <a:spcPts val="0"/>
              </a:spcAft>
              <a:buClr>
                <a:srgbClr val="F8AC00"/>
              </a:buClr>
              <a:buSzPts val="2700"/>
              <a:buChar char="•"/>
            </a:pPr>
            <a:r>
              <a:rPr lang="en-GB" dirty="0"/>
              <a:t>We aim to support pupils in their emotional, cultural and social, as well as academic development. </a:t>
            </a:r>
            <a:endParaRPr dirty="0"/>
          </a:p>
          <a:p>
            <a:pPr marL="228600" lvl="0" indent="-241490" algn="l" rtl="0">
              <a:lnSpc>
                <a:spcPct val="90000"/>
              </a:lnSpc>
              <a:spcBef>
                <a:spcPts val="750"/>
              </a:spcBef>
              <a:spcAft>
                <a:spcPts val="0"/>
              </a:spcAft>
              <a:buClr>
                <a:srgbClr val="F8AC00"/>
              </a:buClr>
              <a:buSzPts val="2700"/>
              <a:buChar char="•"/>
            </a:pPr>
            <a:r>
              <a:rPr lang="en-GB" dirty="0"/>
              <a:t>Resources are carefully selected to support all learners. </a:t>
            </a:r>
            <a:endParaRPr dirty="0"/>
          </a:p>
        </p:txBody>
      </p:sp>
      <p:pic>
        <p:nvPicPr>
          <p:cNvPr id="278" name="Google Shape;278;p6"/>
          <p:cNvPicPr preferRelativeResize="0"/>
          <p:nvPr/>
        </p:nvPicPr>
        <p:blipFill>
          <a:blip r:embed="rId3">
            <a:alphaModFix/>
          </a:blip>
          <a:stretch>
            <a:fillRect/>
          </a:stretch>
        </p:blipFill>
        <p:spPr>
          <a:xfrm>
            <a:off x="7257050" y="162575"/>
            <a:ext cx="1791701" cy="1791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7"/>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B1944"/>
              </a:buClr>
              <a:buSzPts val="3300"/>
              <a:buFont typeface="Calibri"/>
              <a:buNone/>
            </a:pPr>
            <a:r>
              <a:rPr lang="en-GB"/>
              <a:t>What is sex and relationships education?</a:t>
            </a:r>
            <a:endParaRPr/>
          </a:p>
        </p:txBody>
      </p:sp>
      <p:sp>
        <p:nvSpPr>
          <p:cNvPr id="285" name="Google Shape;285;p7"/>
          <p:cNvSpPr txBox="1">
            <a:spLocks noGrp="1"/>
          </p:cNvSpPr>
          <p:nvPr>
            <p:ph type="body" idx="1"/>
          </p:nvPr>
        </p:nvSpPr>
        <p:spPr>
          <a:xfrm>
            <a:off x="967665" y="1260630"/>
            <a:ext cx="7735805" cy="3968318"/>
          </a:xfrm>
          <a:prstGeom prst="rect">
            <a:avLst/>
          </a:prstGeom>
          <a:noFill/>
          <a:ln>
            <a:noFill/>
          </a:ln>
        </p:spPr>
        <p:txBody>
          <a:bodyPr spcFirstLastPara="1" wrap="square" lIns="0" tIns="0" rIns="0" bIns="0" anchor="t" anchorCtr="0">
            <a:normAutofit fontScale="62500" lnSpcReduction="20000"/>
          </a:bodyPr>
          <a:lstStyle/>
          <a:p>
            <a:pPr marL="0" lvl="0" indent="0" algn="l" rtl="0">
              <a:lnSpc>
                <a:spcPct val="90000"/>
              </a:lnSpc>
              <a:spcBef>
                <a:spcPts val="0"/>
              </a:spcBef>
              <a:spcAft>
                <a:spcPts val="0"/>
              </a:spcAft>
              <a:buSzPct val="100000"/>
              <a:buNone/>
            </a:pPr>
            <a:r>
              <a:rPr lang="en-GB" sz="2900" dirty="0"/>
              <a:t>We believe that appropriate education about relationships and sex will: </a:t>
            </a:r>
            <a:endParaRPr dirty="0"/>
          </a:p>
          <a:p>
            <a:pPr marL="228600" lvl="0" indent="-228631" algn="l" rtl="0">
              <a:lnSpc>
                <a:spcPct val="90000"/>
              </a:lnSpc>
              <a:spcBef>
                <a:spcPts val="750"/>
              </a:spcBef>
              <a:spcAft>
                <a:spcPts val="0"/>
              </a:spcAft>
              <a:buClr>
                <a:srgbClr val="F8AC00"/>
              </a:buClr>
              <a:buSzPct val="100000"/>
              <a:buChar char="•"/>
            </a:pPr>
            <a:r>
              <a:rPr lang="en-GB" sz="2900" dirty="0"/>
              <a:t>Help our pupils gain self-confidence, develop self-esteem and self-discipline </a:t>
            </a:r>
            <a:endParaRPr dirty="0"/>
          </a:p>
          <a:p>
            <a:pPr marL="228600" lvl="0" indent="-228631" algn="l" rtl="0">
              <a:lnSpc>
                <a:spcPct val="90000"/>
              </a:lnSpc>
              <a:spcBef>
                <a:spcPts val="750"/>
              </a:spcBef>
              <a:spcAft>
                <a:spcPts val="0"/>
              </a:spcAft>
              <a:buClr>
                <a:srgbClr val="F8AC00"/>
              </a:buClr>
              <a:buSzPct val="100000"/>
              <a:buChar char="•"/>
            </a:pPr>
            <a:r>
              <a:rPr lang="en-GB" sz="2900" dirty="0"/>
              <a:t>Provide pupils with knowledge and understanding of a variety of relationships</a:t>
            </a:r>
            <a:endParaRPr dirty="0"/>
          </a:p>
          <a:p>
            <a:pPr marL="228600" lvl="0" indent="-228631" algn="l" rtl="0">
              <a:lnSpc>
                <a:spcPct val="90000"/>
              </a:lnSpc>
              <a:spcBef>
                <a:spcPts val="750"/>
              </a:spcBef>
              <a:spcAft>
                <a:spcPts val="0"/>
              </a:spcAft>
              <a:buClr>
                <a:srgbClr val="F8AC00"/>
              </a:buClr>
              <a:buSzPct val="100000"/>
              <a:buChar char="•"/>
            </a:pPr>
            <a:r>
              <a:rPr lang="en-GB" sz="2900" dirty="0"/>
              <a:t>Help our pupils develop positive relationships with one another and with adults</a:t>
            </a:r>
            <a:endParaRPr dirty="0"/>
          </a:p>
          <a:p>
            <a:pPr marL="228600" lvl="0" indent="-228631" algn="l" rtl="0">
              <a:lnSpc>
                <a:spcPct val="90000"/>
              </a:lnSpc>
              <a:spcBef>
                <a:spcPts val="750"/>
              </a:spcBef>
              <a:spcAft>
                <a:spcPts val="0"/>
              </a:spcAft>
              <a:buClr>
                <a:srgbClr val="F8AC00"/>
              </a:buClr>
              <a:buSzPct val="100000"/>
              <a:buChar char="•"/>
            </a:pPr>
            <a:r>
              <a:rPr lang="en-GB" sz="2900" dirty="0"/>
              <a:t>Develop the pupil’s ability to identify any concerns they have about a relationship </a:t>
            </a:r>
            <a:endParaRPr dirty="0"/>
          </a:p>
          <a:p>
            <a:pPr marL="228600" lvl="0" indent="-228631" algn="l" rtl="0">
              <a:lnSpc>
                <a:spcPct val="90000"/>
              </a:lnSpc>
              <a:spcBef>
                <a:spcPts val="750"/>
              </a:spcBef>
              <a:spcAft>
                <a:spcPts val="0"/>
              </a:spcAft>
              <a:buClr>
                <a:srgbClr val="F8AC00"/>
              </a:buClr>
              <a:buSzPct val="100000"/>
              <a:buChar char="•"/>
            </a:pPr>
            <a:r>
              <a:rPr lang="en-GB" sz="2900" dirty="0"/>
              <a:t>Encourage respect for one another's individual thinking and attitudes </a:t>
            </a:r>
            <a:endParaRPr dirty="0"/>
          </a:p>
          <a:p>
            <a:pPr marL="228600" lvl="0" indent="-228631" algn="l" rtl="0">
              <a:lnSpc>
                <a:spcPct val="90000"/>
              </a:lnSpc>
              <a:spcBef>
                <a:spcPts val="750"/>
              </a:spcBef>
              <a:spcAft>
                <a:spcPts val="0"/>
              </a:spcAft>
              <a:buClr>
                <a:srgbClr val="F8AC00"/>
              </a:buClr>
              <a:buSzPct val="100000"/>
              <a:buChar char="•"/>
            </a:pPr>
            <a:r>
              <a:rPr lang="en-GB" sz="2900" dirty="0"/>
              <a:t>Encourage good manners and politeness. </a:t>
            </a:r>
            <a:endParaRPr dirty="0"/>
          </a:p>
          <a:p>
            <a:pPr marL="228600" lvl="0" indent="-228631" algn="l" rtl="0">
              <a:lnSpc>
                <a:spcPct val="90000"/>
              </a:lnSpc>
              <a:spcBef>
                <a:spcPts val="750"/>
              </a:spcBef>
              <a:spcAft>
                <a:spcPts val="0"/>
              </a:spcAft>
              <a:buClr>
                <a:srgbClr val="F8AC00"/>
              </a:buClr>
              <a:buSzPct val="100000"/>
              <a:buChar char="•"/>
            </a:pPr>
            <a:r>
              <a:rPr lang="en-GB" sz="2900" dirty="0"/>
              <a:t>Give pupils an awareness of the process of growing up and the changes </a:t>
            </a:r>
            <a:endParaRPr dirty="0"/>
          </a:p>
          <a:p>
            <a:pPr marL="0" lvl="0" indent="0" algn="l" rtl="0">
              <a:lnSpc>
                <a:spcPct val="90000"/>
              </a:lnSpc>
              <a:spcBef>
                <a:spcPts val="750"/>
              </a:spcBef>
              <a:spcAft>
                <a:spcPts val="0"/>
              </a:spcAft>
              <a:buSzPct val="100000"/>
              <a:buNone/>
            </a:pPr>
            <a:endParaRPr sz="2900" dirty="0"/>
          </a:p>
          <a:p>
            <a:pPr marL="0" lvl="0" indent="0" algn="l" rtl="0">
              <a:lnSpc>
                <a:spcPct val="90000"/>
              </a:lnSpc>
              <a:spcBef>
                <a:spcPts val="750"/>
              </a:spcBef>
              <a:spcAft>
                <a:spcPts val="0"/>
              </a:spcAft>
              <a:buSzPct val="100000"/>
              <a:buNone/>
            </a:pPr>
            <a:r>
              <a:rPr lang="en-GB" sz="2900" b="1" dirty="0"/>
              <a:t>The aim of RSHE is NOT to: </a:t>
            </a:r>
            <a:endParaRPr dirty="0"/>
          </a:p>
          <a:p>
            <a:pPr indent="-457200">
              <a:buSzPct val="100000"/>
            </a:pPr>
            <a:r>
              <a:rPr lang="en-GB" sz="2900" b="1" dirty="0"/>
              <a:t> encourage pupils to become sexually active at a young age </a:t>
            </a:r>
            <a:endParaRPr dirty="0"/>
          </a:p>
          <a:p>
            <a:pPr marL="228600" lvl="0" indent="-228631" algn="l" rtl="0">
              <a:lnSpc>
                <a:spcPct val="90000"/>
              </a:lnSpc>
              <a:spcBef>
                <a:spcPts val="750"/>
              </a:spcBef>
              <a:spcAft>
                <a:spcPts val="0"/>
              </a:spcAft>
              <a:buClr>
                <a:srgbClr val="F8AC00"/>
              </a:buClr>
              <a:buSzPct val="100000"/>
              <a:buChar char="•"/>
            </a:pPr>
            <a:r>
              <a:rPr lang="en-GB" sz="2900" b="1" dirty="0"/>
              <a:t>promote a particular sexual orientation </a:t>
            </a:r>
            <a:endParaRPr dirty="0"/>
          </a:p>
          <a:p>
            <a:pPr marL="228600" lvl="0" indent="-228631" algn="l" rtl="0">
              <a:lnSpc>
                <a:spcPct val="90000"/>
              </a:lnSpc>
              <a:spcBef>
                <a:spcPts val="750"/>
              </a:spcBef>
              <a:spcAft>
                <a:spcPts val="0"/>
              </a:spcAft>
              <a:buClr>
                <a:srgbClr val="F8AC00"/>
              </a:buClr>
              <a:buSzPct val="100000"/>
              <a:buChar char="•"/>
            </a:pPr>
            <a:r>
              <a:rPr lang="en-GB" sz="2900" b="1" dirty="0"/>
              <a:t> sexualise children and young people</a:t>
            </a:r>
            <a:endParaRPr b="1"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
          <p:cNvSpPr txBox="1">
            <a:spLocks noGrp="1"/>
          </p:cNvSpPr>
          <p:nvPr>
            <p:ph type="title"/>
          </p:nvPr>
        </p:nvSpPr>
        <p:spPr>
          <a:xfrm>
            <a:off x="1089061" y="1"/>
            <a:ext cx="7614409" cy="116405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B1944"/>
              </a:buClr>
              <a:buSzPts val="3300"/>
              <a:buFont typeface="Calibri"/>
              <a:buNone/>
            </a:pPr>
            <a:r>
              <a:rPr lang="en-GB"/>
              <a:t>What programme do we use? </a:t>
            </a:r>
            <a:endParaRPr/>
          </a:p>
        </p:txBody>
      </p:sp>
      <p:sp>
        <p:nvSpPr>
          <p:cNvPr id="292" name="Google Shape;292;p8"/>
          <p:cNvSpPr txBox="1">
            <a:spLocks noGrp="1"/>
          </p:cNvSpPr>
          <p:nvPr>
            <p:ph type="body" idx="1"/>
          </p:nvPr>
        </p:nvSpPr>
        <p:spPr>
          <a:xfrm>
            <a:off x="1089061" y="1521355"/>
            <a:ext cx="7614409" cy="3145700"/>
          </a:xfrm>
          <a:prstGeom prst="rect">
            <a:avLst/>
          </a:prstGeom>
          <a:noFill/>
          <a:ln>
            <a:noFill/>
          </a:ln>
        </p:spPr>
        <p:txBody>
          <a:bodyPr spcFirstLastPara="1" wrap="square" lIns="0" tIns="0" rIns="0" bIns="0" anchor="t" anchorCtr="0">
            <a:normAutofit lnSpcReduction="10000"/>
          </a:bodyPr>
          <a:lstStyle/>
          <a:p>
            <a:pPr marL="228600" lvl="0" indent="-228600" algn="l" rtl="0">
              <a:lnSpc>
                <a:spcPct val="90000"/>
              </a:lnSpc>
              <a:spcBef>
                <a:spcPts val="0"/>
              </a:spcBef>
              <a:spcAft>
                <a:spcPts val="0"/>
              </a:spcAft>
              <a:buClr>
                <a:srgbClr val="F8AC00"/>
              </a:buClr>
              <a:buSzPts val="2700"/>
              <a:buChar char="•"/>
            </a:pPr>
            <a:r>
              <a:rPr lang="en-GB" dirty="0"/>
              <a:t>At </a:t>
            </a:r>
            <a:r>
              <a:rPr lang="en-GB" dirty="0" err="1"/>
              <a:t>Carterhatch</a:t>
            </a:r>
            <a:r>
              <a:rPr lang="en-GB" dirty="0"/>
              <a:t> we use a scheme of work called KAPOW.</a:t>
            </a:r>
            <a:endParaRPr dirty="0"/>
          </a:p>
          <a:p>
            <a:pPr marL="228600" lvl="0" indent="-228600" algn="l" rtl="0">
              <a:lnSpc>
                <a:spcPct val="90000"/>
              </a:lnSpc>
              <a:spcBef>
                <a:spcPts val="750"/>
              </a:spcBef>
              <a:spcAft>
                <a:spcPts val="0"/>
              </a:spcAft>
              <a:buClr>
                <a:srgbClr val="F8AC00"/>
              </a:buClr>
              <a:buSzPts val="2700"/>
              <a:buChar char="•"/>
            </a:pPr>
            <a:r>
              <a:rPr lang="en-GB" dirty="0"/>
              <a:t>We have the most up to date edition and have reviewed the content to ensure it meets the needs of our pupils in an age appropriate manner. </a:t>
            </a:r>
            <a:endParaRPr dirty="0"/>
          </a:p>
          <a:p>
            <a:pPr marL="228600" lvl="0" indent="-228600" algn="l" rtl="0">
              <a:lnSpc>
                <a:spcPct val="90000"/>
              </a:lnSpc>
              <a:spcBef>
                <a:spcPts val="750"/>
              </a:spcBef>
              <a:spcAft>
                <a:spcPts val="0"/>
              </a:spcAft>
              <a:buClr>
                <a:srgbClr val="F8AC00"/>
              </a:buClr>
              <a:buSzPts val="2700"/>
              <a:buChar char="•"/>
            </a:pPr>
            <a:r>
              <a:rPr lang="en-GB" dirty="0"/>
              <a:t>During these sessions, pupils are sat in a circle with a focus on setting ground rules in a safe and inclusive environment. </a:t>
            </a:r>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theme/theme1.xml><?xml version="1.0" encoding="utf-8"?>
<a:theme xmlns:a="http://schemas.openxmlformats.org/drawingml/2006/main" name="Office Theme">
  <a:themeElements>
    <a:clrScheme name="Carterhatch">
      <a:dk1>
        <a:srgbClr val="000000"/>
      </a:dk1>
      <a:lt1>
        <a:srgbClr val="FFFFFF"/>
      </a:lt1>
      <a:dk2>
        <a:srgbClr val="44546A"/>
      </a:dk2>
      <a:lt2>
        <a:srgbClr val="E7E6E6"/>
      </a:lt2>
      <a:accent1>
        <a:srgbClr val="0B1944"/>
      </a:accent1>
      <a:accent2>
        <a:srgbClr val="F8AC00"/>
      </a:accent2>
      <a:accent3>
        <a:srgbClr val="444444"/>
      </a:accent3>
      <a:accent4>
        <a:srgbClr val="858CA2"/>
      </a:accent4>
      <a:accent5>
        <a:srgbClr val="FBD580"/>
      </a:accent5>
      <a:accent6>
        <a:srgbClr val="A1A1A1"/>
      </a:accent6>
      <a:hlink>
        <a:srgbClr val="F8AC00"/>
      </a:hlink>
      <a:folHlink>
        <a:srgbClr val="C48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TotalTime>
  <Words>1363</Words>
  <Application>Microsoft Office PowerPoint</Application>
  <PresentationFormat>On-screen Show (16:10)</PresentationFormat>
  <Paragraphs>131</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Noto Sans Symbols</vt:lpstr>
      <vt:lpstr>Office Theme</vt:lpstr>
      <vt:lpstr>PowerPoint Presentation</vt:lpstr>
      <vt:lpstr>Relationships, Sex and Health Education (RSHE)</vt:lpstr>
      <vt:lpstr>Understanding RSHE in schools </vt:lpstr>
      <vt:lpstr>Relationships, Sex and Health Education – What is it? </vt:lpstr>
      <vt:lpstr>Relationships, Sex and Health Education– What is it?  By the end of primary school, pupils will have been taught content on:   </vt:lpstr>
      <vt:lpstr>Relationship Education </vt:lpstr>
      <vt:lpstr>Aims  </vt:lpstr>
      <vt:lpstr>What is sex and relationships education?</vt:lpstr>
      <vt:lpstr>What programme do we use? </vt:lpstr>
      <vt:lpstr>KAPOW Year 6 overview</vt:lpstr>
      <vt:lpstr>Year 6 - Online overview </vt:lpstr>
      <vt:lpstr>PowerPoint Presentation</vt:lpstr>
      <vt:lpstr>Moral and Values Framework </vt:lpstr>
      <vt:lpstr>Children’s questions </vt:lpstr>
      <vt:lpstr>Right to withdraw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Knott</dc:creator>
  <cp:lastModifiedBy>Sarah Mulroy</cp:lastModifiedBy>
  <cp:revision>5</cp:revision>
  <dcterms:created xsi:type="dcterms:W3CDTF">2019-05-16T10:27:55Z</dcterms:created>
  <dcterms:modified xsi:type="dcterms:W3CDTF">2025-06-05T08:46:18Z</dcterms:modified>
</cp:coreProperties>
</file>